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3" r:id="rId2"/>
    <p:sldId id="261" r:id="rId3"/>
    <p:sldId id="265" r:id="rId4"/>
    <p:sldId id="264" r:id="rId5"/>
    <p:sldId id="289" r:id="rId6"/>
    <p:sldId id="290" r:id="rId7"/>
    <p:sldId id="292" r:id="rId8"/>
    <p:sldId id="291" r:id="rId9"/>
    <p:sldId id="293" r:id="rId10"/>
    <p:sldId id="295" r:id="rId11"/>
    <p:sldId id="294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680"/>
    <a:srgbClr val="E9193A"/>
    <a:srgbClr val="039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81551" autoAdjust="0"/>
  </p:normalViewPr>
  <p:slideViewPr>
    <p:cSldViewPr snapToGrid="0">
      <p:cViewPr varScale="1">
        <p:scale>
          <a:sx n="93" d="100"/>
          <a:sy n="93" d="100"/>
        </p:scale>
        <p:origin x="1212" y="78"/>
      </p:cViewPr>
      <p:guideLst/>
    </p:cSldViewPr>
  </p:slideViewPr>
  <p:outlineViewPr>
    <p:cViewPr>
      <p:scale>
        <a:sx n="33" d="100"/>
        <a:sy n="33" d="100"/>
      </p:scale>
      <p:origin x="0" y="-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375A8-EC5B-401E-941C-F5C9AAA20A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4ACEA8E6-3543-4CAB-BDDD-61A81DD3B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2D85A7A9-C6EB-4B6D-9FE0-D43AE92C99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" name="Slide Image Placeholder 10">
            <a:extLst>
              <a:ext uri="{FF2B5EF4-FFF2-40B4-BE49-F238E27FC236}">
                <a16:creationId xmlns:a16="http://schemas.microsoft.com/office/drawing/2014/main" id="{5BCF4361-44D1-4584-9878-35E3E3A28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1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6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59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90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0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3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84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83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sz="1100" b="1" i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2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1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63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25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8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1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4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01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8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24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i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63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81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1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31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01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5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4C24CD3-BCF7-EC02-2D1D-CE4CB42F22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2A56D4-9013-499E-8B38-F5139D351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2163" y="2889250"/>
            <a:ext cx="3467100" cy="225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55499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S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8262819-EAD7-4250-9198-67B4147C5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319177"/>
            <a:ext cx="12189291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DC26EF1-A140-4F83-BD51-18D06D9F48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84672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B8A6D31-EF0C-48A1-A696-562B363134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57316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1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H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E2717-6646-486C-A205-5FF6DEEF8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-345056"/>
            <a:ext cx="12190815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3A85830-E764-4AC3-9F19-C6EC59B296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58793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5A0DDB4-9780-4721-B72D-7653DA2764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31437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9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929E97B2-9CA1-425F-8C07-B80442EBF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345058"/>
            <a:ext cx="12189291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D22F4E7-E237-4624-B291-2074153A01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58791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6D4CE04-6514-4D5F-8123-0CC982722C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31435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6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844A14-9744-4C42-BF74-7273D36CB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35C601-07A5-47AB-A0E3-0AB17591A3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9489" y="1613379"/>
            <a:ext cx="3225800" cy="2992438"/>
          </a:xfrm>
          <a:prstGeom prst="rect">
            <a:avLst/>
          </a:prstGeom>
          <a:ln w="57150">
            <a:solidFill>
              <a:srgbClr val="194680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AEBE698-1633-41B1-979B-E3E0A5E53D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56400" y="1613379"/>
            <a:ext cx="3225800" cy="2992438"/>
          </a:xfrm>
          <a:prstGeom prst="rect">
            <a:avLst/>
          </a:prstGeom>
          <a:ln w="57150">
            <a:solidFill>
              <a:srgbClr val="194680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3BF96A4-8645-4874-918C-3AE00294F9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8565" y="4807909"/>
            <a:ext cx="3951287" cy="4487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85608FA-24D8-4016-972B-433F12674E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4956" y="4795838"/>
            <a:ext cx="3951287" cy="4487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1DFE5F4-DAA5-45B3-925E-7ADE2B46A6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68475" y="5280190"/>
            <a:ext cx="3951288" cy="357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085DC68-8C00-4C67-A600-6A6518FB14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34955" y="5280190"/>
            <a:ext cx="3951288" cy="357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F3B74A-C991-497B-BFD9-C5AE848573DA}"/>
              </a:ext>
            </a:extLst>
          </p:cNvPr>
          <p:cNvSpPr txBox="1"/>
          <p:nvPr userDrawn="1"/>
        </p:nvSpPr>
        <p:spPr>
          <a:xfrm>
            <a:off x="853441" y="525557"/>
            <a:ext cx="8633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Hello!</a:t>
            </a:r>
          </a:p>
        </p:txBody>
      </p:sp>
    </p:spTree>
    <p:extLst>
      <p:ext uri="{BB962C8B-B14F-4D97-AF65-F5344CB8AC3E}">
        <p14:creationId xmlns:p14="http://schemas.microsoft.com/office/powerpoint/2010/main" val="356103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5FD46A-CAB1-43BC-97EE-843601283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C0DA5E-7489-40F7-8D80-70B854E48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864" y="295456"/>
            <a:ext cx="2647406" cy="79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A08415-56A0-4100-8662-2FF8DEE568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900" y="1384300"/>
            <a:ext cx="2222500" cy="4886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2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Brief overview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  <a:p>
            <a:pPr lvl="0"/>
            <a:r>
              <a:rPr lang="en-US" dirty="0"/>
              <a:t>Questions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ABD9A59F-6D26-452D-98BD-523CAF86A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70" y="1306285"/>
            <a:ext cx="7878976" cy="44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9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S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23417C4-0DB9-4A1D-91C2-1FA1B2BD9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94327A8-D331-48AA-A989-128610D95B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3849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281307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9500478-A22E-469F-94A8-5ABFB71E8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1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CAF2471-9F21-480F-901A-7259F3148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" b="-4108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6EBD64FD-A0EF-4728-87DE-6FD67354A6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25B436-81BC-4258-9C4D-7FBB0B470A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DB0DFA-7FFB-4D7F-9970-B035D738E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r="495" b="1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9AFA337-4138-4981-917C-F42BBF35B7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2163" y="2483808"/>
            <a:ext cx="3467100" cy="225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5604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3A35195-8A7B-4339-8879-3241B7D03D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"/>
          <a:stretch/>
        </p:blipFill>
        <p:spPr>
          <a:xfrm>
            <a:off x="1354" y="-1"/>
            <a:ext cx="12189291" cy="685800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0835609-4212-4A59-A060-D540FA23AB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43794" y="0"/>
            <a:ext cx="9046851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B872A2-E47F-4500-B1EE-3A800C7C5C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2700338"/>
            <a:ext cx="2159317" cy="2986087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37870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1A0BCA8D-EDCE-48F6-8049-5BE25F82D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-319177"/>
            <a:ext cx="12190815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1B31D1C-67D6-4BA3-A57E-22376AAAF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84672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85F3FA-BFD9-47E3-BA9F-8CEF0646CD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48690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B4C73D53-E600-4187-8A99-D963938D9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-336430"/>
            <a:ext cx="12190815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E580E22-54CA-4854-A6E0-B0CBC3190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67419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088F59F-80AD-4329-839F-E8C7A797EB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40063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1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3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5" r:id="rId2"/>
    <p:sldLayoutId id="2147483660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4B5C-A055-4CF6-913D-3E0DC3E0A8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0050" y="2762069"/>
            <a:ext cx="425449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TRAINING OPTIONS FOR YOUR CUSTOMERS</a:t>
            </a:r>
          </a:p>
        </p:txBody>
      </p:sp>
      <p:pic>
        <p:nvPicPr>
          <p:cNvPr id="4" name="Picture 3" descr="WorkforceGPS logo">
            <a:extLst>
              <a:ext uri="{FF2B5EF4-FFF2-40B4-BE49-F238E27FC236}">
                <a16:creationId xmlns:a16="http://schemas.microsoft.com/office/drawing/2014/main" id="{A2843D86-C178-1DE9-E507-345E069129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60" y="5796786"/>
            <a:ext cx="1694080" cy="5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34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4" y="603849"/>
            <a:ext cx="10993355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Provider Search</a:t>
            </a:r>
          </a:p>
        </p:txBody>
      </p:sp>
      <p:pic>
        <p:nvPicPr>
          <p:cNvPr id="4" name="Picture 3" descr="Screenshot of the Local Training Finder tool searching on the college or training provider tab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" t="57" r="-98" b="22371"/>
          <a:stretch/>
        </p:blipFill>
        <p:spPr>
          <a:xfrm>
            <a:off x="823006" y="1256935"/>
            <a:ext cx="10545988" cy="4283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76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4" y="603849"/>
            <a:ext cx="10993355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Provider Search Results</a:t>
            </a:r>
          </a:p>
        </p:txBody>
      </p:sp>
      <p:pic>
        <p:nvPicPr>
          <p:cNvPr id="4" name="Picture 3" descr="Screenshot of the Local Training Finder search results on the college or training provider tab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t="8752" r="300" b="14249"/>
          <a:stretch/>
        </p:blipFill>
        <p:spPr>
          <a:xfrm>
            <a:off x="1262790" y="1255268"/>
            <a:ext cx="9666421" cy="4685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72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4" y="603849"/>
            <a:ext cx="10993355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Detail Page (Provider)</a:t>
            </a:r>
          </a:p>
        </p:txBody>
      </p:sp>
      <p:pic>
        <p:nvPicPr>
          <p:cNvPr id="4" name="Picture 3" descr="Screenshot of the Local Training Finder detail page of search result on the college or training provider tab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r="197"/>
          <a:stretch/>
        </p:blipFill>
        <p:spPr>
          <a:xfrm>
            <a:off x="1262790" y="1265659"/>
            <a:ext cx="9666421" cy="4685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0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Certification Finder</a:t>
            </a:r>
          </a:p>
        </p:txBody>
      </p:sp>
      <p:pic>
        <p:nvPicPr>
          <p:cNvPr id="4" name="Picture 3" descr="Screenshot of the Certification Finder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10072"/>
          <a:stretch/>
        </p:blipFill>
        <p:spPr>
          <a:xfrm>
            <a:off x="2114132" y="1264386"/>
            <a:ext cx="7963737" cy="5449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15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Certification Finder – Detail Page</a:t>
            </a:r>
          </a:p>
        </p:txBody>
      </p:sp>
      <p:pic>
        <p:nvPicPr>
          <p:cNvPr id="4" name="Picture 3" descr="Screenshot of the Certification Finder tool results pag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" b="6450"/>
          <a:stretch/>
        </p:blipFill>
        <p:spPr>
          <a:xfrm>
            <a:off x="2114132" y="1280428"/>
            <a:ext cx="7963737" cy="5449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1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License Finder</a:t>
            </a:r>
          </a:p>
        </p:txBody>
      </p:sp>
      <p:pic>
        <p:nvPicPr>
          <p:cNvPr id="4" name="Picture 3" descr="Screenshot of the License Finder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t="2899" r="292" b="-2899"/>
          <a:stretch/>
        </p:blipFill>
        <p:spPr>
          <a:xfrm>
            <a:off x="2008631" y="1264386"/>
            <a:ext cx="8174738" cy="559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21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License Finder – Detail Page</a:t>
            </a:r>
          </a:p>
        </p:txBody>
      </p:sp>
      <p:pic>
        <p:nvPicPr>
          <p:cNvPr id="4" name="Picture 3" descr="Screenshot of the License Finder tool results pag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181" b="2151"/>
          <a:stretch/>
        </p:blipFill>
        <p:spPr>
          <a:xfrm>
            <a:off x="1892968" y="1264386"/>
            <a:ext cx="8422105" cy="5473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1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Professional Association Finder</a:t>
            </a:r>
          </a:p>
        </p:txBody>
      </p:sp>
      <p:pic>
        <p:nvPicPr>
          <p:cNvPr id="4" name="Picture 3" descr="Screenshot of the Professional Association Finder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r="396" b="-8902"/>
          <a:stretch/>
        </p:blipFill>
        <p:spPr>
          <a:xfrm>
            <a:off x="1850381" y="1264386"/>
            <a:ext cx="8491239" cy="5810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2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Scholarship Finder</a:t>
            </a:r>
          </a:p>
        </p:txBody>
      </p:sp>
      <p:pic>
        <p:nvPicPr>
          <p:cNvPr id="4" name="Picture 3" descr="Screenshot of the Scholarship Finder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0741"/>
          <a:stretch/>
        </p:blipFill>
        <p:spPr>
          <a:xfrm>
            <a:off x="1850381" y="1268681"/>
            <a:ext cx="8491239" cy="550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6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Scholarship Finder – Detail Page</a:t>
            </a:r>
          </a:p>
        </p:txBody>
      </p:sp>
      <p:pic>
        <p:nvPicPr>
          <p:cNvPr id="4" name="Picture 3" descr="Screenshot of the Scholarship Finder tool results pag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9" t="-1" r="-2559" b="22013"/>
          <a:stretch/>
        </p:blipFill>
        <p:spPr>
          <a:xfrm>
            <a:off x="1850381" y="1233576"/>
            <a:ext cx="8491239" cy="550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1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C784-3C63-422E-B4A3-3532A43B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D286F-8352-4080-8024-85E46FF40F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1900" y="1460501"/>
            <a:ext cx="2362200" cy="39751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Brief CareerOneStop Overview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CareerOneStop Tools &amp; Content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DE161-A2B4-92B2-1343-84F6BC1E6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7" y="5807531"/>
            <a:ext cx="10810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78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Occupation Profile</a:t>
            </a:r>
          </a:p>
        </p:txBody>
      </p:sp>
      <p:pic>
        <p:nvPicPr>
          <p:cNvPr id="4" name="Picture 3" descr="Screenshot of the Occupation Profile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" t="369" r="-1" b="14284"/>
          <a:stretch/>
        </p:blipFill>
        <p:spPr>
          <a:xfrm>
            <a:off x="2360959" y="1265660"/>
            <a:ext cx="7470083" cy="550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70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10447922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Occupation Profile – Education &amp; Training</a:t>
            </a:r>
          </a:p>
        </p:txBody>
      </p:sp>
      <p:grpSp>
        <p:nvGrpSpPr>
          <p:cNvPr id="10" name="Group 9" descr="Screenshots of the Occupation Profile tool results featuring education and training information">
            <a:extLst>
              <a:ext uri="{FF2B5EF4-FFF2-40B4-BE49-F238E27FC236}">
                <a16:creationId xmlns:a16="http://schemas.microsoft.com/office/drawing/2014/main" id="{6EC2E701-8CC6-44FF-0E9E-57AC081CA5FB}"/>
              </a:ext>
            </a:extLst>
          </p:cNvPr>
          <p:cNvGrpSpPr/>
          <p:nvPr/>
        </p:nvGrpSpPr>
        <p:grpSpPr>
          <a:xfrm>
            <a:off x="1584388" y="1374002"/>
            <a:ext cx="9023224" cy="5241587"/>
            <a:chOff x="1358490" y="1374002"/>
            <a:chExt cx="9023224" cy="5241587"/>
          </a:xfrm>
        </p:grpSpPr>
        <p:pic>
          <p:nvPicPr>
            <p:cNvPr id="7" name="Picture 6" descr="Timeline&#10;&#10;Description automatically generated with low confidence">
              <a:extLst>
                <a:ext uri="{FF2B5EF4-FFF2-40B4-BE49-F238E27FC236}">
                  <a16:creationId xmlns:a16="http://schemas.microsoft.com/office/drawing/2014/main" id="{FF4E6816-FF99-871D-1785-CDF5455FA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" b="17113"/>
            <a:stretch/>
          </p:blipFill>
          <p:spPr>
            <a:xfrm>
              <a:off x="6105524" y="1374002"/>
              <a:ext cx="4276190" cy="5241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24DA0481-CD3D-BC4E-5199-93D47AC3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490" y="2110059"/>
              <a:ext cx="4276190" cy="33523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1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How-To Guide – Switch Careers</a:t>
            </a:r>
          </a:p>
        </p:txBody>
      </p:sp>
      <p:pic>
        <p:nvPicPr>
          <p:cNvPr id="4" name="Picture 3" descr="Screenshot of the How-to Guide - Switch Careers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" b="3519"/>
          <a:stretch/>
        </p:blipFill>
        <p:spPr>
          <a:xfrm>
            <a:off x="2360959" y="1251285"/>
            <a:ext cx="7470083" cy="5358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11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 Advisors Page</a:t>
            </a:r>
          </a:p>
        </p:txBody>
      </p:sp>
      <p:pic>
        <p:nvPicPr>
          <p:cNvPr id="4" name="Picture 3" descr="Screenshot of the Career Advisors pag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15629"/>
          <a:stretch/>
        </p:blipFill>
        <p:spPr>
          <a:xfrm>
            <a:off x="2495932" y="1235242"/>
            <a:ext cx="7200136" cy="5419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70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CareerOneStop Footer</a:t>
            </a:r>
          </a:p>
        </p:txBody>
      </p:sp>
      <p:pic>
        <p:nvPicPr>
          <p:cNvPr id="4" name="Picture 3" descr="Screenshot of the CareerOneStop footer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2663" r="-186" b="1830"/>
          <a:stretch/>
        </p:blipFill>
        <p:spPr>
          <a:xfrm>
            <a:off x="1493656" y="1267327"/>
            <a:ext cx="9204689" cy="4860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6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A4E0D9-2422-41CF-A08F-AE34C95238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CareerOneStop Key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4868E-8F66-4B3B-A79F-73442DCD7D4B}"/>
              </a:ext>
            </a:extLst>
          </p:cNvPr>
          <p:cNvSpPr txBox="1"/>
          <p:nvPr/>
        </p:nvSpPr>
        <p:spPr>
          <a:xfrm>
            <a:off x="1965276" y="4094328"/>
            <a:ext cx="221093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srgbClr val="194680"/>
                </a:solidFill>
              </a:rPr>
              <a:t>Trustworthy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FD1DD-D63C-47BE-BE30-1E4D70E38533}"/>
              </a:ext>
            </a:extLst>
          </p:cNvPr>
          <p:cNvSpPr txBox="1"/>
          <p:nvPr/>
        </p:nvSpPr>
        <p:spPr>
          <a:xfrm>
            <a:off x="4926841" y="4094328"/>
            <a:ext cx="221093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194680"/>
                </a:solidFill>
              </a:rPr>
              <a:t>National</a:t>
            </a:r>
          </a:p>
          <a:p>
            <a:pPr algn="ctr"/>
            <a:r>
              <a:rPr lang="en-US" sz="2800" b="1" dirty="0">
                <a:solidFill>
                  <a:srgbClr val="194680"/>
                </a:solidFill>
              </a:rPr>
              <a:t>Scope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3D542-86A5-4912-978D-15982D98758E}"/>
              </a:ext>
            </a:extLst>
          </p:cNvPr>
          <p:cNvSpPr txBox="1"/>
          <p:nvPr/>
        </p:nvSpPr>
        <p:spPr>
          <a:xfrm>
            <a:off x="8015787" y="4094328"/>
            <a:ext cx="221093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194680"/>
                </a:solidFill>
              </a:rPr>
              <a:t>No Cost</a:t>
            </a:r>
          </a:p>
        </p:txBody>
      </p:sp>
      <p:pic>
        <p:nvPicPr>
          <p:cNvPr id="6" name="Picture 5" descr="A graphic illustration of a group of icons with a flag and symbols on them representing the three key features of the website">
            <a:extLst>
              <a:ext uri="{FF2B5EF4-FFF2-40B4-BE49-F238E27FC236}">
                <a16:creationId xmlns:a16="http://schemas.microsoft.com/office/drawing/2014/main" id="{B1621ED3-FD1A-4B9D-8812-61BC88BEA2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849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D833B-4AD5-BE6E-DDE4-2AA060C63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4" y="5884445"/>
            <a:ext cx="108107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19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CareerOneStop Homepage</a:t>
            </a:r>
          </a:p>
        </p:txBody>
      </p:sp>
      <p:pic>
        <p:nvPicPr>
          <p:cNvPr id="4" name="Picture 3" descr="A screen shot of the CareerOneStop homepage">
            <a:extLst>
              <a:ext uri="{FF2B5EF4-FFF2-40B4-BE49-F238E27FC236}">
                <a16:creationId xmlns:a16="http://schemas.microsoft.com/office/drawing/2014/main" id="{A22A6840-D112-C134-3947-0C4BC5F7C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0"/>
          <a:stretch/>
        </p:blipFill>
        <p:spPr>
          <a:xfrm>
            <a:off x="2045587" y="1279512"/>
            <a:ext cx="8100826" cy="5421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1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 Training</a:t>
            </a:r>
          </a:p>
        </p:txBody>
      </p:sp>
      <p:pic>
        <p:nvPicPr>
          <p:cNvPr id="4" name="Picture 3" descr="Screen shot of the Find Training content section on the CareerOneStop.org websit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7" b="7872"/>
          <a:stretch/>
        </p:blipFill>
        <p:spPr>
          <a:xfrm>
            <a:off x="2114132" y="1264386"/>
            <a:ext cx="7963737" cy="5449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0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</a:t>
            </a:r>
          </a:p>
        </p:txBody>
      </p:sp>
      <p:pic>
        <p:nvPicPr>
          <p:cNvPr id="4" name="Picture 3" descr="Screenshot of the Local Training Finder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" t="1149" r="-133"/>
          <a:stretch/>
        </p:blipFill>
        <p:spPr>
          <a:xfrm>
            <a:off x="1277500" y="1266255"/>
            <a:ext cx="9637001" cy="4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1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10399796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Results Page</a:t>
            </a:r>
          </a:p>
        </p:txBody>
      </p:sp>
      <p:pic>
        <p:nvPicPr>
          <p:cNvPr id="4" name="Picture 3" descr="Screenshot of the Local Training Finder search results pag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4" t="422" r="1" b="29024"/>
          <a:stretch/>
        </p:blipFill>
        <p:spPr>
          <a:xfrm>
            <a:off x="1277500" y="1266255"/>
            <a:ext cx="9637001" cy="5471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3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4" y="603849"/>
            <a:ext cx="10319585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Detail Page (WIOA)</a:t>
            </a:r>
          </a:p>
        </p:txBody>
      </p:sp>
      <p:pic>
        <p:nvPicPr>
          <p:cNvPr id="4" name="Picture 3" descr="Screenshot of the Local Training Finder detail page after clicking on a search result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" b="34606"/>
          <a:stretch/>
        </p:blipFill>
        <p:spPr>
          <a:xfrm>
            <a:off x="1138990" y="1255445"/>
            <a:ext cx="9914020" cy="4940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4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4" y="603849"/>
            <a:ext cx="10319585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Detail Page (IPEDS)</a:t>
            </a:r>
          </a:p>
        </p:txBody>
      </p:sp>
      <p:pic>
        <p:nvPicPr>
          <p:cNvPr id="4" name="Picture 3" descr="Screenshot of the Local Training Finder details page after selecting a result from the college or training provider tab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8" b="21812"/>
          <a:stretch/>
        </p:blipFill>
        <p:spPr>
          <a:xfrm>
            <a:off x="837529" y="1255445"/>
            <a:ext cx="10516942" cy="4477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77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4610</TotalTime>
  <Words>142</Words>
  <Application>Microsoft Office PowerPoint</Application>
  <PresentationFormat>Widescreen</PresentationFormat>
  <Paragraphs>58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EXPAND  TRAINING OPTIONS FOR YOUR CUSTOMERS</vt:lpstr>
      <vt:lpstr>AGENDA</vt:lpstr>
      <vt:lpstr>CareerOneStop Key Features</vt:lpstr>
      <vt:lpstr>CareerOneStop Homepage</vt:lpstr>
      <vt:lpstr>Find Training</vt:lpstr>
      <vt:lpstr>Local Training Finder</vt:lpstr>
      <vt:lpstr>Local Training Finder – Results Page</vt:lpstr>
      <vt:lpstr>Local Training Finder – Detail Page (WIOA)</vt:lpstr>
      <vt:lpstr>Local Training Finder – Detail Page (IPEDS)</vt:lpstr>
      <vt:lpstr>Local Training Finder – Provider Search</vt:lpstr>
      <vt:lpstr>Local Training Finder – Provider Search Results</vt:lpstr>
      <vt:lpstr>Local Training Finder – Detail Page (Provider)</vt:lpstr>
      <vt:lpstr>Certification Finder</vt:lpstr>
      <vt:lpstr>Certification Finder – Detail Page</vt:lpstr>
      <vt:lpstr>License Finder</vt:lpstr>
      <vt:lpstr>License Finder – Detail Page</vt:lpstr>
      <vt:lpstr>Professional Association Finder</vt:lpstr>
      <vt:lpstr>Scholarship Finder</vt:lpstr>
      <vt:lpstr>Scholarship Finder – Detail Page</vt:lpstr>
      <vt:lpstr>Occupation Profile</vt:lpstr>
      <vt:lpstr>Occupation Profile – Education &amp; Training</vt:lpstr>
      <vt:lpstr>How-To Guide – Switch Careers</vt:lpstr>
      <vt:lpstr>Career Advisors Page</vt:lpstr>
      <vt:lpstr>CareerOneStop Footer</vt:lpstr>
    </vt:vector>
  </TitlesOfParts>
  <Company>State of MN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Tharaldson, Danielle (DEED)</dc:creator>
  <cp:lastModifiedBy>Remington, Julie (DEED)</cp:lastModifiedBy>
  <cp:revision>55</cp:revision>
  <dcterms:created xsi:type="dcterms:W3CDTF">2022-08-15T13:53:55Z</dcterms:created>
  <dcterms:modified xsi:type="dcterms:W3CDTF">2024-11-22T19:30:50Z</dcterms:modified>
</cp:coreProperties>
</file>