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  <p:sldMasterId id="2147483667" r:id="rId5"/>
  </p:sldMasterIdLst>
  <p:notesMasterIdLst>
    <p:notesMasterId r:id="rId31"/>
  </p:notesMasterIdLst>
  <p:sldIdLst>
    <p:sldId id="540" r:id="rId6"/>
    <p:sldId id="541" r:id="rId7"/>
    <p:sldId id="321" r:id="rId8"/>
    <p:sldId id="535" r:id="rId9"/>
    <p:sldId id="536" r:id="rId10"/>
    <p:sldId id="537" r:id="rId11"/>
    <p:sldId id="538" r:id="rId12"/>
    <p:sldId id="486" r:id="rId13"/>
    <p:sldId id="429" r:id="rId14"/>
    <p:sldId id="523" r:id="rId15"/>
    <p:sldId id="524" r:id="rId16"/>
    <p:sldId id="525" r:id="rId17"/>
    <p:sldId id="526" r:id="rId18"/>
    <p:sldId id="527" r:id="rId19"/>
    <p:sldId id="528" r:id="rId20"/>
    <p:sldId id="529" r:id="rId21"/>
    <p:sldId id="532" r:id="rId22"/>
    <p:sldId id="539" r:id="rId23"/>
    <p:sldId id="471" r:id="rId24"/>
    <p:sldId id="530" r:id="rId25"/>
    <p:sldId id="533" r:id="rId26"/>
    <p:sldId id="534" r:id="rId27"/>
    <p:sldId id="531" r:id="rId28"/>
    <p:sldId id="355" r:id="rId29"/>
    <p:sldId id="272" r:id="rId30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Remington" initials="JR" lastIdx="19" clrIdx="0">
    <p:extLst>
      <p:ext uri="{19B8F6BF-5375-455C-9EA6-DF929625EA0E}">
        <p15:presenceInfo xmlns:p15="http://schemas.microsoft.com/office/powerpoint/2012/main" userId="f70919ae9ed0cecf" providerId="Windows Live"/>
      </p:ext>
    </p:extLst>
  </p:cmAuthor>
  <p:cmAuthor id="2" name="Dahlman, Patricia (DEED)" initials="DP(" lastIdx="15" clrIdx="1">
    <p:extLst>
      <p:ext uri="{19B8F6BF-5375-455C-9EA6-DF929625EA0E}">
        <p15:presenceInfo xmlns:p15="http://schemas.microsoft.com/office/powerpoint/2012/main" userId="S::Patricia.Dahlman@state.mn.us::d54e97e0-1ab3-47db-853a-0047995f130b" providerId="AD"/>
      </p:ext>
    </p:extLst>
  </p:cmAuthor>
  <p:cmAuthor id="3" name="Olshefski, Stanley S - OPA" initials="OSS-O" lastIdx="14" clrIdx="2">
    <p:extLst>
      <p:ext uri="{19B8F6BF-5375-455C-9EA6-DF929625EA0E}">
        <p15:presenceInfo xmlns:p15="http://schemas.microsoft.com/office/powerpoint/2012/main" userId="S-1-5-21-625881431-3029617060-3355961844-125259" providerId="AD"/>
      </p:ext>
    </p:extLst>
  </p:cmAuthor>
  <p:cmAuthor id="4" name="Julie Remington" initials="JR [2]" lastIdx="5" clrIdx="3">
    <p:extLst>
      <p:ext uri="{19B8F6BF-5375-455C-9EA6-DF929625EA0E}">
        <p15:presenceInfo xmlns:p15="http://schemas.microsoft.com/office/powerpoint/2012/main" userId="S-1-5-21-548176450-911158474-2148038326-352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5039" autoAdjust="0"/>
  </p:normalViewPr>
  <p:slideViewPr>
    <p:cSldViewPr>
      <p:cViewPr varScale="1">
        <p:scale>
          <a:sx n="108" d="100"/>
          <a:sy n="108" d="100"/>
        </p:scale>
        <p:origin x="178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2621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6"/>
            <a:ext cx="5681980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013258C-65B7-41DE-A61E-076302EE3C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58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41837"/>
            <a:ext cx="5681980" cy="33528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endParaRPr lang="en-US" sz="1100" dirty="0"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13258C-65B7-41DE-A61E-076302EE3C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16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0837" y="4459526"/>
            <a:ext cx="6476999" cy="4927320"/>
          </a:xfrm>
        </p:spPr>
        <p:txBody>
          <a:bodyPr/>
          <a:lstStyle/>
          <a:p>
            <a:pPr eaLnBrk="1" hangingPunct="1"/>
            <a:endParaRPr lang="en-US" sz="1100" b="0" strike="noStrike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6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313237"/>
            <a:ext cx="7100831" cy="5073609"/>
          </a:xfrm>
        </p:spPr>
        <p:txBody>
          <a:bodyPr/>
          <a:lstStyle/>
          <a:p>
            <a:pPr eaLnBrk="1" hangingPunct="1"/>
            <a:endParaRPr lang="en-US" sz="8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951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0837" y="4459526"/>
            <a:ext cx="6476999" cy="4730511"/>
          </a:xfrm>
        </p:spPr>
        <p:txBody>
          <a:bodyPr/>
          <a:lstStyle/>
          <a:p>
            <a:pPr eaLnBrk="1" hangingPunct="1"/>
            <a:endParaRPr lang="en-US" sz="10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038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0837" y="4459526"/>
            <a:ext cx="6476999" cy="4927320"/>
          </a:xfrm>
        </p:spPr>
        <p:txBody>
          <a:bodyPr/>
          <a:lstStyle/>
          <a:p>
            <a:pPr eaLnBrk="1" hangingPunct="1"/>
            <a:endParaRPr lang="en-US" sz="11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231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0837" y="4459526"/>
            <a:ext cx="6476999" cy="4927320"/>
          </a:xfrm>
        </p:spPr>
        <p:txBody>
          <a:bodyPr/>
          <a:lstStyle/>
          <a:p>
            <a:pPr eaLnBrk="1" hangingPunct="1"/>
            <a:endParaRPr lang="en-US" sz="11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461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0837" y="4459526"/>
            <a:ext cx="6476999" cy="4927320"/>
          </a:xfrm>
        </p:spPr>
        <p:txBody>
          <a:bodyPr/>
          <a:lstStyle/>
          <a:p>
            <a:pPr eaLnBrk="1" hangingPunct="1"/>
            <a:endParaRPr lang="en-US" sz="11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02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0837" y="4459526"/>
            <a:ext cx="6476999" cy="4927320"/>
          </a:xfrm>
        </p:spPr>
        <p:txBody>
          <a:bodyPr/>
          <a:lstStyle/>
          <a:p>
            <a:pPr eaLnBrk="1" hangingPunct="1"/>
            <a:endParaRPr lang="en-US" sz="11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24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0837" y="4459526"/>
            <a:ext cx="6476999" cy="4927320"/>
          </a:xfrm>
        </p:spPr>
        <p:txBody>
          <a:bodyPr/>
          <a:lstStyle/>
          <a:p>
            <a:pPr eaLnBrk="1" hangingPunct="1"/>
            <a:endParaRPr lang="en-US" sz="11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52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0837" y="4459526"/>
            <a:ext cx="6476999" cy="4927320"/>
          </a:xfrm>
        </p:spPr>
        <p:txBody>
          <a:bodyPr/>
          <a:lstStyle/>
          <a:p>
            <a:pPr eaLnBrk="1" hangingPunct="1"/>
            <a:endParaRPr lang="en-US" sz="11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3703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4"/>
            <a:ext cx="5681980" cy="4654313"/>
          </a:xfrm>
        </p:spPr>
        <p:txBody>
          <a:bodyPr/>
          <a:lstStyle/>
          <a:p>
            <a:endParaRPr lang="en-US" sz="1000" b="0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3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6FBFDB-C426-4434-9683-C77164F178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636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0837" y="4459526"/>
            <a:ext cx="6476999" cy="4927320"/>
          </a:xfrm>
        </p:spPr>
        <p:txBody>
          <a:bodyPr/>
          <a:lstStyle/>
          <a:p>
            <a:pPr eaLnBrk="1" hangingPunct="1"/>
            <a:endParaRPr lang="en-US" sz="11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475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0837" y="4459526"/>
            <a:ext cx="6476999" cy="4927320"/>
          </a:xfrm>
        </p:spPr>
        <p:txBody>
          <a:bodyPr/>
          <a:lstStyle/>
          <a:p>
            <a:pPr eaLnBrk="1" hangingPunct="1"/>
            <a:endParaRPr lang="en-US" sz="11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2372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0837" y="4459526"/>
            <a:ext cx="6476999" cy="4927320"/>
          </a:xfrm>
        </p:spPr>
        <p:txBody>
          <a:bodyPr/>
          <a:lstStyle/>
          <a:p>
            <a:pPr eaLnBrk="1" hangingPunct="1"/>
            <a:endParaRPr lang="en-US" sz="1100" dirty="0"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011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4"/>
            <a:ext cx="5681980" cy="4654313"/>
          </a:xfrm>
        </p:spPr>
        <p:txBody>
          <a:bodyPr/>
          <a:lstStyle/>
          <a:p>
            <a:endParaRPr lang="en-US" sz="1000" b="0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302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717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82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5"/>
            <a:ext cx="5681980" cy="4654311"/>
          </a:xfrm>
        </p:spPr>
        <p:txBody>
          <a:bodyPr/>
          <a:lstStyle/>
          <a:p>
            <a:pPr eaLnBrk="1" hangingPunct="1"/>
            <a:endParaRPr lang="en-US" sz="11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17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5"/>
            <a:ext cx="5681980" cy="4654311"/>
          </a:xfrm>
        </p:spPr>
        <p:txBody>
          <a:bodyPr/>
          <a:lstStyle/>
          <a:p>
            <a:pPr eaLnBrk="1" hangingPunct="1"/>
            <a:endParaRPr lang="en-US" sz="1100" strike="noStrike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2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4"/>
            <a:ext cx="5681980" cy="4654313"/>
          </a:xfrm>
        </p:spPr>
        <p:txBody>
          <a:bodyPr/>
          <a:lstStyle/>
          <a:p>
            <a:endParaRPr lang="en-US" sz="1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171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00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927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8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0837" y="4459526"/>
            <a:ext cx="6476999" cy="4927320"/>
          </a:xfrm>
        </p:spPr>
        <p:txBody>
          <a:bodyPr/>
          <a:lstStyle/>
          <a:p>
            <a:pPr eaLnBrk="1" hangingPunct="1"/>
            <a:endParaRPr lang="en-US" sz="11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83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774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F14A40D-2925-4B40-81E3-D6E43FDD7872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5410200"/>
            <a:ext cx="19399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0645E-B838-43D8-A841-C8CBF76A1FA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D0755-7CEE-4B20-812A-87CB9DF08CC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377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41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46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02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78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419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874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1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446D1-883B-4BD7-87B5-ADA8B2ACC1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49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73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3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EC07B-8437-48C3-9128-C1E3EF18ADB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B11D4-760D-47D5-B167-E14F3E5EDC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904E2-9810-4021-A829-BB5D49872E3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E6E2A-3275-4F58-903E-DF72E3C719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F95AA-AC99-474D-9C49-B9CBC4AC38A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9482D-0F64-4AA8-85DE-CD892C9C5D8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4D89B-EA82-462F-8538-B624A5754DF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36116B7D-A480-4E22-945D-B9FD0746EBE8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29400" y="5410200"/>
            <a:ext cx="19399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Ø"/>
        <a:defRPr sz="3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2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7E028-7047-4966-9DCE-896815D069D7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2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ia.dahlman@state.mn.u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mailto:Julie.Remington@state.mn.u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A1BD3-DC1C-66C6-F07E-2FFB13BCD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</a:t>
            </a:r>
            <a:r>
              <a:rPr lang="en-US" baseline="0" dirty="0"/>
              <a:t>OneStop User Accounts</a:t>
            </a:r>
            <a:endParaRPr lang="en-US" dirty="0"/>
          </a:p>
        </p:txBody>
      </p:sp>
      <p:pic>
        <p:nvPicPr>
          <p:cNvPr id="3" name="Picture 2" descr="A person using a computer with the CareerOneStop homepage displayed">
            <a:extLst>
              <a:ext uri="{FF2B5EF4-FFF2-40B4-BE49-F238E27FC236}">
                <a16:creationId xmlns:a16="http://schemas.microsoft.com/office/drawing/2014/main" id="{02EF955A-33A9-4DFE-B000-A8FBF6193A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" t="42" r="7113" b="-4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721588-2514-4A29-BB35-714A19DD4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1600"/>
            <a:ext cx="9144000" cy="1654512"/>
          </a:xfrm>
          <a:prstGeom prst="rect">
            <a:avLst/>
          </a:prstGeom>
        </p:spPr>
      </p:pic>
      <p:sp>
        <p:nvSpPr>
          <p:cNvPr id="18" name="Text Box 13">
            <a:extLst>
              <a:ext uri="{FF2B5EF4-FFF2-40B4-BE49-F238E27FC236}">
                <a16:creationId xmlns:a16="http://schemas.microsoft.com/office/drawing/2014/main" id="{CC891E9A-8764-4CFE-A73E-A387E23AB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486400"/>
            <a:ext cx="617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CareerOneStop User Accounts</a:t>
            </a:r>
          </a:p>
        </p:txBody>
      </p:sp>
      <p:pic>
        <p:nvPicPr>
          <p:cNvPr id="6" name="Picture 5" descr="A picture of the WorkforceGPS logo">
            <a:extLst>
              <a:ext uri="{FF2B5EF4-FFF2-40B4-BE49-F238E27FC236}">
                <a16:creationId xmlns:a16="http://schemas.microsoft.com/office/drawing/2014/main" id="{E140958A-DF1F-41DD-9DCF-55D94520E2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259" y="6339576"/>
            <a:ext cx="1534741" cy="51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55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813"/>
            <a:ext cx="8763000" cy="865187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Logged 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6E73B-C3AA-4F3D-9FF1-2135718B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of the WorkforceGPS logo">
            <a:extLst>
              <a:ext uri="{FF2B5EF4-FFF2-40B4-BE49-F238E27FC236}">
                <a16:creationId xmlns:a16="http://schemas.microsoft.com/office/drawing/2014/main" id="{740395C9-2D59-46C9-9DD7-863EC0DEF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4" name="Picture 3" descr="Screenshot of the CareerOneStop homepage with the user account drop down menu displayed with the following links: My Profile, Saved Pages, Suggested Resources, Subscriptions, and Logout.">
            <a:extLst>
              <a:ext uri="{FF2B5EF4-FFF2-40B4-BE49-F238E27FC236}">
                <a16:creationId xmlns:a16="http://schemas.microsoft.com/office/drawing/2014/main" id="{B81E4BB3-220B-45CC-B8CC-EFDD80B5C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384" y="1240721"/>
            <a:ext cx="5778282" cy="4629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2038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813"/>
            <a:ext cx="8763000" cy="865187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My Profile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6E73B-C3AA-4F3D-9FF1-2135718B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of the WorkforceGPS logo">
            <a:extLst>
              <a:ext uri="{FF2B5EF4-FFF2-40B4-BE49-F238E27FC236}">
                <a16:creationId xmlns:a16="http://schemas.microsoft.com/office/drawing/2014/main" id="{740395C9-2D59-46C9-9DD7-863EC0DEF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8" name="Picture 7" descr="Screenshot of the My Profile page in the CareerOneStop user account. Displays fields to enter career of interest and location.">
            <a:extLst>
              <a:ext uri="{FF2B5EF4-FFF2-40B4-BE49-F238E27FC236}">
                <a16:creationId xmlns:a16="http://schemas.microsoft.com/office/drawing/2014/main" id="{6B85A650-E346-4D3C-9050-6E843E3B0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588" y="1143000"/>
            <a:ext cx="5366026" cy="5239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6925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813"/>
            <a:ext cx="8763000" cy="865187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Saved Pages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6E73B-C3AA-4F3D-9FF1-2135718B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of the WorkforceGPS logo">
            <a:extLst>
              <a:ext uri="{FF2B5EF4-FFF2-40B4-BE49-F238E27FC236}">
                <a16:creationId xmlns:a16="http://schemas.microsoft.com/office/drawing/2014/main" id="{740395C9-2D59-46C9-9DD7-863EC0DEF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8" name="Picture 7" descr="Screenshot of the Business Finder page with the save icon highlighted.">
            <a:extLst>
              <a:ext uri="{FF2B5EF4-FFF2-40B4-BE49-F238E27FC236}">
                <a16:creationId xmlns:a16="http://schemas.microsoft.com/office/drawing/2014/main" id="{CB0E2B39-B40E-49C0-BC0A-4D7156BF6A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524" b="25761"/>
          <a:stretch/>
        </p:blipFill>
        <p:spPr>
          <a:xfrm>
            <a:off x="335279" y="1256319"/>
            <a:ext cx="4998721" cy="2706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Screenshot of the Saved Pages page in user accounts. Displays table of saved pages with links to return to the page.">
            <a:extLst>
              <a:ext uri="{FF2B5EF4-FFF2-40B4-BE49-F238E27FC236}">
                <a16:creationId xmlns:a16="http://schemas.microsoft.com/office/drawing/2014/main" id="{AFC542A1-B4F1-42D0-9F2D-672E46957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2155858"/>
            <a:ext cx="5238906" cy="4244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2070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813"/>
            <a:ext cx="8763000" cy="865187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Suggested Resources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6E73B-C3AA-4F3D-9FF1-2135718B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of the WorkforceGPS logo">
            <a:extLst>
              <a:ext uri="{FF2B5EF4-FFF2-40B4-BE49-F238E27FC236}">
                <a16:creationId xmlns:a16="http://schemas.microsoft.com/office/drawing/2014/main" id="{740395C9-2D59-46C9-9DD7-863EC0DEF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7" name="Picture 6" descr="Screenshot of the Suggested Resources page in user accounts. Displays separate cards for each category, like Find Training.">
            <a:extLst>
              <a:ext uri="{FF2B5EF4-FFF2-40B4-BE49-F238E27FC236}">
                <a16:creationId xmlns:a16="http://schemas.microsoft.com/office/drawing/2014/main" id="{D8C5535A-CD18-4789-B3B7-DFA1A8B3F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244470"/>
            <a:ext cx="6051861" cy="5054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8154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813"/>
            <a:ext cx="8763000" cy="865187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How-to Guides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6E73B-C3AA-4F3D-9FF1-2135718B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of the WorkforceGPS logo">
            <a:extLst>
              <a:ext uri="{FF2B5EF4-FFF2-40B4-BE49-F238E27FC236}">
                <a16:creationId xmlns:a16="http://schemas.microsoft.com/office/drawing/2014/main" id="{740395C9-2D59-46C9-9DD7-863EC0DEF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9" name="Picture 8" descr="Screenshot of the How-to Guides content page on CareerOneStop.">
            <a:extLst>
              <a:ext uri="{FF2B5EF4-FFF2-40B4-BE49-F238E27FC236}">
                <a16:creationId xmlns:a16="http://schemas.microsoft.com/office/drawing/2014/main" id="{02DE6E4B-0ECE-0536-9EFE-7836125DE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78" y="1524000"/>
            <a:ext cx="7418244" cy="3911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3763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813"/>
            <a:ext cx="8763000" cy="865187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Find a Job Now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6E73B-C3AA-4F3D-9FF1-2135718B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of the WorkforceGPS logo">
            <a:extLst>
              <a:ext uri="{FF2B5EF4-FFF2-40B4-BE49-F238E27FC236}">
                <a16:creationId xmlns:a16="http://schemas.microsoft.com/office/drawing/2014/main" id="{740395C9-2D59-46C9-9DD7-863EC0DEF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7" name="Picture 6" descr="Screenshot of the Find a Job Now How-to Guide. Displays the get started page of the guide.">
            <a:extLst>
              <a:ext uri="{FF2B5EF4-FFF2-40B4-BE49-F238E27FC236}">
                <a16:creationId xmlns:a16="http://schemas.microsoft.com/office/drawing/2014/main" id="{5FE91454-F669-43CB-9FC8-FCB316F46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372" y="1447800"/>
            <a:ext cx="6067256" cy="4330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4758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813"/>
            <a:ext cx="8763000" cy="865187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Find a Job Now</a:t>
            </a:r>
            <a:r>
              <a:rPr lang="en-US" sz="4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6E73B-C3AA-4F3D-9FF1-2135718B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of the WorkforceGPS logo">
            <a:extLst>
              <a:ext uri="{FF2B5EF4-FFF2-40B4-BE49-F238E27FC236}">
                <a16:creationId xmlns:a16="http://schemas.microsoft.com/office/drawing/2014/main" id="{740395C9-2D59-46C9-9DD7-863EC0DEF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9" name="Picture 8" descr="Screenshot of the Find a Job Now How-to Guide. Displays the first step of the guide, Find job openings.">
            <a:extLst>
              <a:ext uri="{FF2B5EF4-FFF2-40B4-BE49-F238E27FC236}">
                <a16:creationId xmlns:a16="http://schemas.microsoft.com/office/drawing/2014/main" id="{616D16D4-361F-4C87-8E7E-8C5B8E27E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402407"/>
            <a:ext cx="6781800" cy="4053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2714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813"/>
            <a:ext cx="8763000" cy="865187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Find a Job Now</a:t>
            </a:r>
            <a:r>
              <a:rPr lang="en-US" sz="4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6E73B-C3AA-4F3D-9FF1-2135718B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of the WorkforceGPS logo">
            <a:extLst>
              <a:ext uri="{FF2B5EF4-FFF2-40B4-BE49-F238E27FC236}">
                <a16:creationId xmlns:a16="http://schemas.microsoft.com/office/drawing/2014/main" id="{740395C9-2D59-46C9-9DD7-863EC0DEF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4" name="Picture 3" descr="Screenshot of the Find a Job Now How-to Guide. Displays the last step of the guide, Get ready for interviews.">
            <a:extLst>
              <a:ext uri="{FF2B5EF4-FFF2-40B4-BE49-F238E27FC236}">
                <a16:creationId xmlns:a16="http://schemas.microsoft.com/office/drawing/2014/main" id="{E0B14E3C-64DB-4E4E-AD44-304D2C938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836" y="1139690"/>
            <a:ext cx="5404128" cy="5264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0651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813"/>
            <a:ext cx="8763000" cy="865187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Find a Job Now Worksheet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6E73B-C3AA-4F3D-9FF1-2135718B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of the WorkforceGPS logo">
            <a:extLst>
              <a:ext uri="{FF2B5EF4-FFF2-40B4-BE49-F238E27FC236}">
                <a16:creationId xmlns:a16="http://schemas.microsoft.com/office/drawing/2014/main" id="{740395C9-2D59-46C9-9DD7-863EC0DEF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7" name="Picture 6" descr="Displays an image of an example page of the PDF version of the Find a Job How-to Guide.">
            <a:extLst>
              <a:ext uri="{FF2B5EF4-FFF2-40B4-BE49-F238E27FC236}">
                <a16:creationId xmlns:a16="http://schemas.microsoft.com/office/drawing/2014/main" id="{063C5B96-2C1B-40A2-B920-6E053F60C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188" y="1318157"/>
            <a:ext cx="4343623" cy="487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1825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5D68-8B46-4703-995C-68141F45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Poll Question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4BD66-394C-4CF3-9DF8-49886DF49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other topics should we develop </a:t>
            </a:r>
            <a:br>
              <a:rPr lang="en-US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 How-to Guides?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75EF4E-C617-4419-820A-0ACE440DD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of the WorkforceGPS logo">
            <a:extLst>
              <a:ext uri="{FF2B5EF4-FFF2-40B4-BE49-F238E27FC236}">
                <a16:creationId xmlns:a16="http://schemas.microsoft.com/office/drawing/2014/main" id="{8811874E-7D44-4D85-B31E-91F6C80B29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2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B4B018-FE02-4CE8-B747-35339ED0E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t="21153" b="10575"/>
          <a:stretch/>
        </p:blipFill>
        <p:spPr>
          <a:xfrm>
            <a:off x="3962400" y="0"/>
            <a:ext cx="61722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76D36E9-B105-F341-ACF9-F59D1779D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8"/>
            <a:ext cx="2743200" cy="1173162"/>
          </a:xfrm>
        </p:spPr>
        <p:txBody>
          <a:bodyPr>
            <a:no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2A619A91-3B33-C546-9C70-721CDB929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2002810"/>
            <a:ext cx="3124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Brief CareerOneStop Overview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User Accounts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How-To Guides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Questions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6" descr="A picture of the WorkforceGPS logo">
            <a:extLst>
              <a:ext uri="{FF2B5EF4-FFF2-40B4-BE49-F238E27FC236}">
                <a16:creationId xmlns:a16="http://schemas.microsoft.com/office/drawing/2014/main" id="{C21C3464-5BA6-4976-B9C6-3664163BE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54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813"/>
            <a:ext cx="8763000" cy="865187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Subscriptions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6E73B-C3AA-4F3D-9FF1-2135718B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of the WorkforceGPS logo">
            <a:extLst>
              <a:ext uri="{FF2B5EF4-FFF2-40B4-BE49-F238E27FC236}">
                <a16:creationId xmlns:a16="http://schemas.microsoft.com/office/drawing/2014/main" id="{740395C9-2D59-46C9-9DD7-863EC0DEF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4" name="Picture 3" descr="Screenshot of the Subscriptions page of the user account. Displays options to subscribe to the newsletter and/or blog.">
            <a:extLst>
              <a:ext uri="{FF2B5EF4-FFF2-40B4-BE49-F238E27FC236}">
                <a16:creationId xmlns:a16="http://schemas.microsoft.com/office/drawing/2014/main" id="{26772B05-B928-4D2B-A906-D9484F78E74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667" y="2009702"/>
            <a:ext cx="8096666" cy="2838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3222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813"/>
            <a:ext cx="8763000" cy="865187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Connections Newsletter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6E73B-C3AA-4F3D-9FF1-2135718B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of the WorkforceGPS logo">
            <a:extLst>
              <a:ext uri="{FF2B5EF4-FFF2-40B4-BE49-F238E27FC236}">
                <a16:creationId xmlns:a16="http://schemas.microsoft.com/office/drawing/2014/main" id="{740395C9-2D59-46C9-9DD7-863EC0DEF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4" name="Picture 3" descr="Screenshot of an example Connections newsletter edition.">
            <a:extLst>
              <a:ext uri="{FF2B5EF4-FFF2-40B4-BE49-F238E27FC236}">
                <a16:creationId xmlns:a16="http://schemas.microsoft.com/office/drawing/2014/main" id="{1E6DFEE3-E98F-B127-CE59-F4D4139D1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9452" y="1143000"/>
            <a:ext cx="3327548" cy="5484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885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813"/>
            <a:ext cx="8763000" cy="865187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CareerOneStop Blog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6E73B-C3AA-4F3D-9FF1-2135718B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of the WorkforceGPS logo">
            <a:extLst>
              <a:ext uri="{FF2B5EF4-FFF2-40B4-BE49-F238E27FC236}">
                <a16:creationId xmlns:a16="http://schemas.microsoft.com/office/drawing/2014/main" id="{740395C9-2D59-46C9-9DD7-863EC0DEF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7" name="Picture 6" descr="Screenshot of an example blog article.">
            <a:extLst>
              <a:ext uri="{FF2B5EF4-FFF2-40B4-BE49-F238E27FC236}">
                <a16:creationId xmlns:a16="http://schemas.microsoft.com/office/drawing/2014/main" id="{55CE9028-6677-943A-3AC3-3C3D3F76F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100" y="1143000"/>
            <a:ext cx="5257800" cy="5027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0168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5D68-8B46-4703-995C-68141F45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Poll Question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4BD66-394C-4CF3-9DF8-49886DF49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other user account features would you like to see for yourself or your clients?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88A018-3E0D-4499-AC78-40E27745B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of the WorkforceGPS logo">
            <a:extLst>
              <a:ext uri="{FF2B5EF4-FFF2-40B4-BE49-F238E27FC236}">
                <a16:creationId xmlns:a16="http://schemas.microsoft.com/office/drawing/2014/main" id="{C8782728-A5B4-48C2-883E-C3808F9FF0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69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6990-95FA-4D2D-9F5F-186227293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88A00-874A-4A34-88E5-ABF5499EF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600200"/>
            <a:ext cx="7778087" cy="46021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Tricia Dahlman</a:t>
            </a:r>
            <a:b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Operations &amp; Outreach Manager, CareerOneStop</a:t>
            </a: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Patricia.Dahlman@state.mn.us</a:t>
            </a:r>
            <a:endParaRPr lang="en-US" sz="24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kern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Julie Remington</a:t>
            </a:r>
            <a:br>
              <a:rPr lang="en-US" sz="2400" b="1" kern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kern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 Strategist, CareerOneStop</a:t>
            </a:r>
            <a:br>
              <a:rPr lang="en-US" sz="2400" kern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kern="12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Julie.Remington@state.mn.us</a:t>
            </a:r>
            <a:endParaRPr lang="en-US" sz="2400" kern="12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kern="1200" dirty="0">
              <a:effectLst/>
            </a:endParaRPr>
          </a:p>
          <a:p>
            <a:endParaRPr lang="en-US" dirty="0"/>
          </a:p>
        </p:txBody>
      </p:sp>
      <p:pic>
        <p:nvPicPr>
          <p:cNvPr id="4" name="Picture 3" descr="A picture of the WorkforceGPS logo">
            <a:extLst>
              <a:ext uri="{FF2B5EF4-FFF2-40B4-BE49-F238E27FC236}">
                <a16:creationId xmlns:a16="http://schemas.microsoft.com/office/drawing/2014/main" id="{0ACBD5DC-9AEC-4A79-BD8D-9F4397C4A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59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736725"/>
          </a:xfrm>
        </p:spPr>
        <p:txBody>
          <a:bodyPr/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  <p:pic>
        <p:nvPicPr>
          <p:cNvPr id="3" name="Picture 2" descr="A picture of the WorkforceGPS logo">
            <a:extLst>
              <a:ext uri="{FF2B5EF4-FFF2-40B4-BE49-F238E27FC236}">
                <a16:creationId xmlns:a16="http://schemas.microsoft.com/office/drawing/2014/main" id="{9E484729-B175-419F-AE9B-A969B1FBBA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19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B6E73B-C3AA-4F3D-9FF1-2135718B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CareerOneStop</a:t>
            </a:r>
          </a:p>
        </p:txBody>
      </p:sp>
      <p:pic>
        <p:nvPicPr>
          <p:cNvPr id="6" name="Picture 5" descr="Screenshot of the CareerOneStop homepage showing the main navigation links: Explore Careers, Find Training, Job Search, Find Local Help, and Resources For">
            <a:extLst>
              <a:ext uri="{FF2B5EF4-FFF2-40B4-BE49-F238E27FC236}">
                <a16:creationId xmlns:a16="http://schemas.microsoft.com/office/drawing/2014/main" id="{DE105FFB-F675-4A7C-9DEC-732D37A5B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5" r="1624"/>
          <a:stretch/>
        </p:blipFill>
        <p:spPr>
          <a:xfrm>
            <a:off x="1371600" y="1164021"/>
            <a:ext cx="6324600" cy="4908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Image of US Department of Labor logo">
            <a:extLst>
              <a:ext uri="{FF2B5EF4-FFF2-40B4-BE49-F238E27FC236}">
                <a16:creationId xmlns:a16="http://schemas.microsoft.com/office/drawing/2014/main" id="{C592599A-5619-4EF2-8053-3C1DF8EE1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3738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A52AB7-7835-470B-9BAF-9EEE73E12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614" y="6373814"/>
            <a:ext cx="7264210" cy="304800"/>
          </a:xfrm>
        </p:spPr>
        <p:txBody>
          <a:bodyPr/>
          <a:lstStyle/>
          <a:p>
            <a:pPr marL="0" indent="0">
              <a:buNone/>
            </a:pPr>
            <a:r>
              <a:rPr lang="en-US" sz="13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CareerOneStop is sponsored by the U.S. Department of Labor, Employment and Training Administration</a:t>
            </a:r>
          </a:p>
          <a:p>
            <a:pPr marL="0" indent="0">
              <a:buNone/>
            </a:pPr>
            <a:endParaRPr lang="en-US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picture of the WorkforceGPS logo">
            <a:extLst>
              <a:ext uri="{FF2B5EF4-FFF2-40B4-BE49-F238E27FC236}">
                <a16:creationId xmlns:a16="http://schemas.microsoft.com/office/drawing/2014/main" id="{11916519-6A84-4722-8692-8CAAF84A6D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3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B6E73B-C3AA-4F3D-9FF1-2135718B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pic>
        <p:nvPicPr>
          <p:cNvPr id="4" name="Picture 3" descr="Screenshot of the footer of the CareerOneStop homepage. Includes links for Data Sources, Web APIs, Outreach Materials, and About User Accounts.">
            <a:extLst>
              <a:ext uri="{FF2B5EF4-FFF2-40B4-BE49-F238E27FC236}">
                <a16:creationId xmlns:a16="http://schemas.microsoft.com/office/drawing/2014/main" id="{DB9C8836-419A-4012-A2AE-474068C3C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67" y="1439815"/>
            <a:ext cx="7080265" cy="3978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Image of the logo for the US Department of Labor">
            <a:extLst>
              <a:ext uri="{FF2B5EF4-FFF2-40B4-BE49-F238E27FC236}">
                <a16:creationId xmlns:a16="http://schemas.microsoft.com/office/drawing/2014/main" id="{C592599A-5619-4EF2-8053-3C1DF8EE1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3738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A52AB7-7835-470B-9BAF-9EEE73E12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614" y="6373814"/>
            <a:ext cx="7264210" cy="304800"/>
          </a:xfrm>
        </p:spPr>
        <p:txBody>
          <a:bodyPr/>
          <a:lstStyle/>
          <a:p>
            <a:pPr marL="0" indent="0">
              <a:buNone/>
            </a:pPr>
            <a:r>
              <a:rPr lang="en-US" sz="13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CareerOneStop is sponsored by the U.S. Department of Labor, Employment and Training Administration</a:t>
            </a:r>
          </a:p>
          <a:p>
            <a:pPr marL="0" indent="0">
              <a:buNone/>
            </a:pPr>
            <a:endParaRPr lang="en-US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pictureof the WorkforceGPS logo">
            <a:extLst>
              <a:ext uri="{FF2B5EF4-FFF2-40B4-BE49-F238E27FC236}">
                <a16:creationId xmlns:a16="http://schemas.microsoft.com/office/drawing/2014/main" id="{11916519-6A84-4722-8692-8CAAF84A6D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08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5D68-8B46-4703-995C-68141F45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User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4BD66-394C-4CF3-9DF8-49886DF49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672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Save pages, searches, assessments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Share results with teachers and counselors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Launched in November 2022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Accounts create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date</a:t>
            </a:r>
          </a:p>
          <a:p>
            <a:pPr marL="0" indent="0">
              <a:buNone/>
            </a:pP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EBAA8D-0D75-44F8-89C1-24C91C364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of the WorkforceGPS logo">
            <a:extLst>
              <a:ext uri="{FF2B5EF4-FFF2-40B4-BE49-F238E27FC236}">
                <a16:creationId xmlns:a16="http://schemas.microsoft.com/office/drawing/2014/main" id="{B7428D3E-8D25-41DD-BCA6-20730472BE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8" name="Graphic 7" descr="User with solid fill">
            <a:extLst>
              <a:ext uri="{FF2B5EF4-FFF2-40B4-BE49-F238E27FC236}">
                <a16:creationId xmlns:a16="http://schemas.microsoft.com/office/drawing/2014/main" id="{588D3F7F-0C69-47C1-BDEF-294D63790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2600" y="138906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89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C50C1-7F70-484F-844E-7F25CE88C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CE9DB-8938-42ED-9B1D-6ADF0778D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Profile includes career and location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System targets your searches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Choose personalized resources to see list of suggested resources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Subscribe to COS blog and newsletter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691CB7-99F1-4B95-AC8B-0E41AADCA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of the WorkforceGPS logo">
            <a:extLst>
              <a:ext uri="{FF2B5EF4-FFF2-40B4-BE49-F238E27FC236}">
                <a16:creationId xmlns:a16="http://schemas.microsoft.com/office/drawing/2014/main" id="{8474A522-8335-4F07-B353-537D81A9A0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7" name="Graphic 6" descr="Research with solid fill">
            <a:extLst>
              <a:ext uri="{FF2B5EF4-FFF2-40B4-BE49-F238E27FC236}">
                <a16:creationId xmlns:a16="http://schemas.microsoft.com/office/drawing/2014/main" id="{760BA679-D705-4A3B-A7E3-48C5440FE9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7800" y="138906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17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AF585-A6B6-412E-A2DB-BA2706443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Privacy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FB214-C429-4285-9133-1D58524EC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810001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Personal data is not shared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Users are not required to create account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Timeout function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Notifications to engage in job search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BE8D83-E14C-4CA7-BED1-E6C1FCD70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of the WorkforceGPS logo">
            <a:extLst>
              <a:ext uri="{FF2B5EF4-FFF2-40B4-BE49-F238E27FC236}">
                <a16:creationId xmlns:a16="http://schemas.microsoft.com/office/drawing/2014/main" id="{2E093667-65F7-4F78-A91A-E083C1B75F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7" name="Graphic 6" descr="Shield Tick with solid fill">
            <a:extLst>
              <a:ext uri="{FF2B5EF4-FFF2-40B4-BE49-F238E27FC236}">
                <a16:creationId xmlns:a16="http://schemas.microsoft.com/office/drawing/2014/main" id="{F3DAFDB9-D7D5-4D60-8F65-743AF2432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1200" y="138906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813"/>
            <a:ext cx="8763000" cy="865187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Register for a User Account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6E73B-C3AA-4F3D-9FF1-2135718B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of the WorkforceGPS logo">
            <a:extLst>
              <a:ext uri="{FF2B5EF4-FFF2-40B4-BE49-F238E27FC236}">
                <a16:creationId xmlns:a16="http://schemas.microsoft.com/office/drawing/2014/main" id="{740395C9-2D59-46C9-9DD7-863EC0DEF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8" name="Picture 7" descr="Screenshot of the user account login page with the link to Sign Up now circled.">
            <a:extLst>
              <a:ext uri="{FF2B5EF4-FFF2-40B4-BE49-F238E27FC236}">
                <a16:creationId xmlns:a16="http://schemas.microsoft.com/office/drawing/2014/main" id="{8209DF7C-68B8-460E-8487-150F293CC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82620"/>
            <a:ext cx="4157276" cy="4178559"/>
          </a:xfrm>
          <a:prstGeom prst="rect">
            <a:avLst/>
          </a:prstGeom>
        </p:spPr>
      </p:pic>
      <p:pic>
        <p:nvPicPr>
          <p:cNvPr id="11" name="Picture 10" descr="Screenshot of the Sign Up Now page for user accounts.">
            <a:extLst>
              <a:ext uri="{FF2B5EF4-FFF2-40B4-BE49-F238E27FC236}">
                <a16:creationId xmlns:a16="http://schemas.microsoft.com/office/drawing/2014/main" id="{992B9D30-D484-4529-BE04-94DF3286DE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1729" y="1271750"/>
            <a:ext cx="3563449" cy="530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12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736725"/>
          </a:xfrm>
        </p:spPr>
        <p:txBody>
          <a:bodyPr/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Screenshots</a:t>
            </a:r>
          </a:p>
        </p:txBody>
      </p:sp>
      <p:pic>
        <p:nvPicPr>
          <p:cNvPr id="3" name="Picture 2" descr="A picture of the WorkforceGPS logo">
            <a:extLst>
              <a:ext uri="{FF2B5EF4-FFF2-40B4-BE49-F238E27FC236}">
                <a16:creationId xmlns:a16="http://schemas.microsoft.com/office/drawing/2014/main" id="{A569955B-4CEF-46E3-9FE9-D80786A04B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06050"/>
      </p:ext>
    </p:extLst>
  </p:cSld>
  <p:clrMapOvr>
    <a:masterClrMapping/>
  </p:clrMapOvr>
</p:sld>
</file>

<file path=ppt/theme/theme1.xml><?xml version="1.0" encoding="utf-8"?>
<a:theme xmlns:a="http://schemas.openxmlformats.org/drawingml/2006/main" name="1_Ripple">
  <a:themeElements>
    <a:clrScheme name="Custom 1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0068AE"/>
      </a:hlink>
      <a:folHlink>
        <a:srgbClr val="AFE1FF"/>
      </a:folHlink>
    </a:clrScheme>
    <a:fontScheme name="1_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69111648CCE841868FE85E89B9B60A" ma:contentTypeVersion="9" ma:contentTypeDescription="Create a new document." ma:contentTypeScope="" ma:versionID="12ebf718c81ef8c9fb0e56d150ade9d9">
  <xsd:schema xmlns:xsd="http://www.w3.org/2001/XMLSchema" xmlns:xs="http://www.w3.org/2001/XMLSchema" xmlns:p="http://schemas.microsoft.com/office/2006/metadata/properties" xmlns:ns3="2a1ba486-ff2f-4459-80ac-1ab5aa17f82f" xmlns:ns4="2b487234-2a61-45b0-86e3-998bf12a0e9d" targetNamespace="http://schemas.microsoft.com/office/2006/metadata/properties" ma:root="true" ma:fieldsID="48469e40d74b204ccc04e09ec8e1bdb5" ns3:_="" ns4:_="">
    <xsd:import namespace="2a1ba486-ff2f-4459-80ac-1ab5aa17f82f"/>
    <xsd:import namespace="2b487234-2a61-45b0-86e3-998bf12a0e9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ba486-ff2f-4459-80ac-1ab5aa17f8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487234-2a61-45b0-86e3-998bf12a0e9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492DB8-6E89-4F93-8BED-69DBDC18264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b487234-2a61-45b0-86e3-998bf12a0e9d"/>
    <ds:schemaRef ds:uri="http://purl.org/dc/terms/"/>
    <ds:schemaRef ds:uri="2a1ba486-ff2f-4459-80ac-1ab5aa17f82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72D510F-1B59-43FB-881B-BAB6CB9840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1ba486-ff2f-4459-80ac-1ab5aa17f82f"/>
    <ds:schemaRef ds:uri="2b487234-2a61-45b0-86e3-998bf12a0e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1A54B7-A9DE-4472-826D-B350BF86EB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cos-new logo</Template>
  <TotalTime>21197</TotalTime>
  <Words>259</Words>
  <Application>Microsoft Office PowerPoint</Application>
  <PresentationFormat>On-screen Show (4:3)</PresentationFormat>
  <Paragraphs>77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Verdana</vt:lpstr>
      <vt:lpstr>Wingdings</vt:lpstr>
      <vt:lpstr>1_Ripple</vt:lpstr>
      <vt:lpstr>Office Theme</vt:lpstr>
      <vt:lpstr>CareerOneStop User Accounts</vt:lpstr>
      <vt:lpstr>Agenda</vt:lpstr>
      <vt:lpstr>CareerOneStop</vt:lpstr>
      <vt:lpstr>Footer</vt:lpstr>
      <vt:lpstr>User Accounts</vt:lpstr>
      <vt:lpstr>Account Functions</vt:lpstr>
      <vt:lpstr>User Privacy</vt:lpstr>
      <vt:lpstr>Register for a User Account</vt:lpstr>
      <vt:lpstr>Screenshots</vt:lpstr>
      <vt:lpstr>Logged In</vt:lpstr>
      <vt:lpstr>My Profile</vt:lpstr>
      <vt:lpstr>Saved Pages</vt:lpstr>
      <vt:lpstr>Suggested Resources</vt:lpstr>
      <vt:lpstr>How-to Guides</vt:lpstr>
      <vt:lpstr>Find a Job Now</vt:lpstr>
      <vt:lpstr>Find a Job Now2</vt:lpstr>
      <vt:lpstr>Find a Job Now3</vt:lpstr>
      <vt:lpstr>Find a Job Now Worksheet</vt:lpstr>
      <vt:lpstr>Poll Question #1</vt:lpstr>
      <vt:lpstr>Subscriptions</vt:lpstr>
      <vt:lpstr>Connections Newsletter</vt:lpstr>
      <vt:lpstr>CareerOneStop Blog</vt:lpstr>
      <vt:lpstr>Poll Question #2</vt:lpstr>
      <vt:lpstr>Contact Information</vt:lpstr>
      <vt:lpstr>Questions</vt:lpstr>
    </vt:vector>
  </TitlesOfParts>
  <Company>MN-DEED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2.0 and COS</dc:title>
  <dc:creator>Mike Ellsworth</dc:creator>
  <cp:lastModifiedBy>Tenner, Kelly (DEED)</cp:lastModifiedBy>
  <cp:revision>741</cp:revision>
  <cp:lastPrinted>2023-02-11T02:10:44Z</cp:lastPrinted>
  <dcterms:created xsi:type="dcterms:W3CDTF">2007-04-17T16:38:40Z</dcterms:created>
  <dcterms:modified xsi:type="dcterms:W3CDTF">2023-05-05T17:10:09Z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0x0101007669111648CCE841868FE85E89B9B60A</vt:lpwstr>
  </property>
  <property fmtid="{D5CDD505-2E9C-101B-9397-08002B2CF9AE}" pid="3" name="Order">
    <vt:r8>8900</vt:r8>
  </property>
</Properties>
</file>