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9"/>
  </p:notesMasterIdLst>
  <p:sldIdLst>
    <p:sldId id="470" r:id="rId6"/>
    <p:sldId id="264" r:id="rId7"/>
    <p:sldId id="321" r:id="rId8"/>
    <p:sldId id="486" r:id="rId9"/>
    <p:sldId id="355" r:id="rId10"/>
    <p:sldId id="272" r:id="rId11"/>
    <p:sldId id="429" r:id="rId12"/>
    <p:sldId id="476" r:id="rId13"/>
    <p:sldId id="451" r:id="rId14"/>
    <p:sldId id="490" r:id="rId15"/>
    <p:sldId id="362" r:id="rId16"/>
    <p:sldId id="491" r:id="rId17"/>
    <p:sldId id="494" r:id="rId18"/>
    <p:sldId id="492" r:id="rId19"/>
    <p:sldId id="493" r:id="rId20"/>
    <p:sldId id="473" r:id="rId21"/>
    <p:sldId id="360" r:id="rId22"/>
    <p:sldId id="496" r:id="rId23"/>
    <p:sldId id="435" r:id="rId24"/>
    <p:sldId id="497" r:id="rId25"/>
    <p:sldId id="431" r:id="rId26"/>
    <p:sldId id="495" r:id="rId27"/>
    <p:sldId id="487" r:id="rId28"/>
    <p:sldId id="488" r:id="rId29"/>
    <p:sldId id="489" r:id="rId30"/>
    <p:sldId id="433" r:id="rId31"/>
    <p:sldId id="434" r:id="rId32"/>
    <p:sldId id="499" r:id="rId33"/>
    <p:sldId id="445" r:id="rId34"/>
    <p:sldId id="498" r:id="rId35"/>
    <p:sldId id="436" r:id="rId36"/>
    <p:sldId id="471" r:id="rId37"/>
    <p:sldId id="438" r:id="rId38"/>
  </p:sldIdLst>
  <p:sldSz cx="9144000" cy="6858000" type="screen4x3"/>
  <p:notesSz cx="7102475" cy="9388475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19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15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14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5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B93E9-51FD-4BF8-86D0-8A61FAA33891}" v="4" dt="2022-02-17T19:56:09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5" autoAdjust="0"/>
    <p:restoredTop sz="95039" autoAdjust="0"/>
  </p:normalViewPr>
  <p:slideViewPr>
    <p:cSldViewPr>
      <p:cViewPr varScale="1">
        <p:scale>
          <a:sx n="114" d="100"/>
          <a:sy n="114" d="100"/>
        </p:scale>
        <p:origin x="16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241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013258C-65B7-41DE-A61E-076302EE3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41837"/>
            <a:ext cx="5681980" cy="3352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6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2289">
              <a:buFont typeface="Arial" panose="020B0604020202020204" pitchFamily="34" charset="0"/>
              <a:buNone/>
            </a:pPr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05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2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93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1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58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42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2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0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5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224338"/>
            <a:ext cx="6553200" cy="5041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9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27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224338"/>
            <a:ext cx="6553200" cy="5041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27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806711"/>
          </a:xfrm>
          <a:prstGeom prst="rect">
            <a:avLst/>
          </a:prstGeom>
        </p:spPr>
        <p:txBody>
          <a:bodyPr/>
          <a:lstStyle/>
          <a:p>
            <a:endParaRPr lang="en-US" sz="10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9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806711"/>
          </a:xfrm>
          <a:prstGeom prst="rect">
            <a:avLst/>
          </a:prstGeo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16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5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67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7" y="4459525"/>
            <a:ext cx="5965189" cy="47305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92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41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50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5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17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459525"/>
            <a:ext cx="6781800" cy="48067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33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369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anose="020B0604020202020204" pitchFamily="34" charset="0"/>
              <a:buNone/>
            </a:pPr>
            <a:endParaRPr lang="en-US" sz="11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6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8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0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2289">
              <a:buFont typeface="Arial" panose="020B0604020202020204" pitchFamily="34" charset="0"/>
              <a:buNone/>
            </a:pPr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0" i="0" u="none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 b="0" i="0" u="none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dahlman@state.mn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Julie.Remington@state.mn.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ECB6E1B4-8178-4465-987D-0137A21C6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4"/>
          <a:stretch/>
        </p:blipFill>
        <p:spPr>
          <a:xfrm>
            <a:off x="0" y="0"/>
            <a:ext cx="9144000" cy="6855162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B5721588-2514-4A29-BB35-714A19DD4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9144000" cy="1654512"/>
          </a:xfrm>
          <a:prstGeom prst="rect">
            <a:avLst/>
          </a:prstGeom>
        </p:spPr>
      </p:pic>
      <p:sp>
        <p:nvSpPr>
          <p:cNvPr id="18" name="Text Box 13">
            <a:extLst>
              <a:ext uri="{FF2B5EF4-FFF2-40B4-BE49-F238E27FC236}">
                <a16:creationId xmlns:a16="http://schemas.microsoft.com/office/drawing/2014/main" id="{CC891E9A-8764-4CFE-A73E-A387E23AB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486400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Assessment Toolkit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140958A-DF1F-41DD-9DCF-55D94520E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59" y="6339576"/>
            <a:ext cx="1534741" cy="5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Interest Assessment Detail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CAA36E-2AC9-4613-8B29-29C14240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7010400" cy="516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5FCE39-F278-40F1-B7E3-258F98F86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2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23EF24-F10F-4AF8-A7F3-62FD6312B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1295400"/>
            <a:ext cx="8287176" cy="495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6CF00B-5BA4-4EEC-A5F5-4288F2171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2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340C3-C652-4822-9795-909E923CA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03" y="1600200"/>
            <a:ext cx="7671194" cy="400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534833-AC78-4039-B74B-E8FE1F726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FE087-1697-426D-A0A6-18CF7F5A8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"/>
          <a:stretch/>
        </p:blipFill>
        <p:spPr>
          <a:xfrm>
            <a:off x="990600" y="1284044"/>
            <a:ext cx="7696200" cy="472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19EDEE-31D5-45DA-B13A-748F91AE4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0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8A09F-EC7B-4881-A343-BDBEC2A50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" r="760"/>
          <a:stretch/>
        </p:blipFill>
        <p:spPr>
          <a:xfrm>
            <a:off x="2761861" y="1295400"/>
            <a:ext cx="3610947" cy="502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6C2E76D-4B04-4061-AC53-C638312658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F2B07-F5AA-4825-A396-BBB400FD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52627"/>
            <a:ext cx="7233022" cy="466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E29E81-9E1B-4424-BE0B-46FCA9297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8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7518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barriers do your customers have around taking assessments? </a:t>
            </a:r>
            <a:endParaRPr lang="en-US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3EDDD7-7563-42C6-880A-A612B1822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 Matcher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DB52E-A57F-4F7C-BEC2-13DCC653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63" y="1295400"/>
            <a:ext cx="8331628" cy="495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5CB3CC-567A-4AB7-A11B-D613E23F1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2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 Matcher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D4134-7A2E-4B12-ABC8-8D498DA86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10" y="1257300"/>
            <a:ext cx="730698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86FCC2-053F-4105-8100-59E2A52BB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 Matcher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9DDF0-0AE4-476C-AB87-43E27CA7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156063"/>
            <a:ext cx="7543800" cy="513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F28025-68E1-4AAC-8860-CA73E828E2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0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785878"/>
            <a:ext cx="3124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Assessment Toolkit</a:t>
            </a:r>
          </a:p>
          <a:p>
            <a:pPr marL="8001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  <a:p>
            <a:pPr marL="8001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Matcher</a:t>
            </a:r>
          </a:p>
          <a:p>
            <a:pPr marL="8001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  <a:p>
            <a:pPr marL="800100" lvl="1" indent="-3429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mySkills myFuture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4B018-FE02-4CE8-B747-35339ED0E4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7" r="8790"/>
          <a:stretch/>
        </p:blipFill>
        <p:spPr>
          <a:xfrm>
            <a:off x="3429000" y="0"/>
            <a:ext cx="5805903" cy="685800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1C3464-5BA6-4976-B9C6-3664163BE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 Matcher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5F045-9416-410D-BFAC-9C5F268FE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6" y="1371600"/>
            <a:ext cx="7741048" cy="473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EB22EC-A1FB-4B87-A543-1D31F547A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2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6E566-7752-4C81-9550-17C8107FC6B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26D3DB-C46D-47D7-BC94-50D62B6E4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80" y="1415946"/>
            <a:ext cx="7563239" cy="402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FE13C2-00E6-48F9-AC23-4863EFED6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6E566-7752-4C81-9550-17C8107FC6B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A69FD-D6A2-4087-BC71-7107F5EE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81" y="1143000"/>
            <a:ext cx="6913649" cy="515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BC2288-E0A9-49E3-8CF0-DE6D72E6E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9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D1E3F6-469D-42FC-8F6D-D9576EB36B4E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537BA-D000-4188-9FC9-FEB03368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Values Matcher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CE66A-F8E4-483E-A9D9-A07CC5F90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27" y="1295400"/>
            <a:ext cx="6731346" cy="492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877056-BE24-4A6E-BFFD-9FA33CFAC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0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9438A1-5501-4307-ACE9-B1EC82BC3D3B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D4D34-38AB-4D46-94BE-425B0F05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865187"/>
          </a:xfrm>
        </p:spPr>
        <p:txBody>
          <a:bodyPr/>
          <a:lstStyle/>
          <a:p>
            <a:r>
              <a:rPr lang="en-US" dirty="0"/>
              <a:t>Work Values Matcher Value Description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3EF183-369F-4BFE-A14E-95797BB7F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407" t="8196" r="8333" b="6207"/>
          <a:stretch/>
        </p:blipFill>
        <p:spPr>
          <a:xfrm>
            <a:off x="1143000" y="1219200"/>
            <a:ext cx="715693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774484-2556-4E64-9B4D-DCDF6C621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39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FE84C4-1ED6-43D2-99B7-666BB3E7A8CF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C4A87-129E-427C-B539-C6752D3C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Values Matcher Career List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86D2A6-739A-4F4D-B8CF-9CC5470E9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407" t="8196" r="8333" b="6207"/>
          <a:stretch/>
        </p:blipFill>
        <p:spPr>
          <a:xfrm>
            <a:off x="1143000" y="1227137"/>
            <a:ext cx="7156932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3B59E2A-79D4-490F-9CEF-482405D35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920E2-9884-4FB2-9642-8980070E9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531487" cy="492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55592B-0B90-4B3B-9E63-BDE722D42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7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Career Matches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B3656-F6CD-4C79-A18B-96C99848F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17" y="1244339"/>
            <a:ext cx="7112366" cy="508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82D19D-6018-4397-B93D-9E01F8524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Career Matches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8E9AB-A29C-46EE-81B2-59828C7F0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84" y="2174810"/>
            <a:ext cx="7436232" cy="250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01D736-D5A7-42A8-98A0-66C68A1CE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94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Compare Skills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893D6-6F76-4BE3-84EC-26E4EABA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31" y="1158240"/>
            <a:ext cx="680173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AEFCF5-8A7F-4933-A559-88BAB531B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4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14" y="6373814"/>
            <a:ext cx="726421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F47A95-94D8-49C2-9E46-8A8B26964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41"/>
          <a:stretch/>
        </p:blipFill>
        <p:spPr>
          <a:xfrm>
            <a:off x="1622614" y="1124712"/>
            <a:ext cx="6732298" cy="515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916519-6A84-4722-8692-8CAAF84A6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Compare Skills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83FD8-5BDA-4AB2-8769-F7E412C22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6715305" cy="486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D34FCB-CDF3-49DC-8223-AE643C32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2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Career Profile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8E8D0-1402-44CA-B597-D4BD9FB4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80109"/>
            <a:ext cx="7067933" cy="495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D0AC24-DD96-420A-9314-107F5C9BC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4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/>
                <a:latin typeface="Calibri" panose="020F0502020204030204" pitchFamily="34" charset="0"/>
              </a:rPr>
              <a:t>What other types of career-related assessments would you like to see on CareerOneStop?</a:t>
            </a:r>
            <a:endParaRPr lang="en-US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C57AE9-6671-4C60-B163-02E221E80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2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 Advisor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B4B9B-89BD-4027-9166-9A1E7301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8" y="1317067"/>
            <a:ext cx="7854884" cy="468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4AC0A9-CCD5-464F-9BD8-D020B8BC7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 Exploration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88F1C-9A86-4745-AEF6-7A2DE04E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8800"/>
            <a:ext cx="7696200" cy="4297363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600" kern="1200" dirty="0">
                <a:latin typeface="Calibri" panose="020F0502020204030204" pitchFamily="34" charset="0"/>
                <a:cs typeface="Calibri" panose="020F0502020204030204" pitchFamily="34" charset="0"/>
              </a:rPr>
              <a:t>Take career assessments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600" kern="1200" dirty="0">
                <a:latin typeface="Calibri" panose="020F0502020204030204" pitchFamily="34" charset="0"/>
                <a:cs typeface="Calibri" panose="020F0502020204030204" pitchFamily="34" charset="0"/>
              </a:rPr>
              <a:t>Research career ideas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600" kern="1200" dirty="0">
                <a:latin typeface="Calibri" panose="020F0502020204030204" pitchFamily="34" charset="0"/>
                <a:cs typeface="Calibri" panose="020F0502020204030204" pitchFamily="34" charset="0"/>
              </a:rPr>
              <a:t>Make a reality check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600" kern="1200" dirty="0">
                <a:latin typeface="Calibri" panose="020F0502020204030204" pitchFamily="34" charset="0"/>
                <a:cs typeface="Calibri" panose="020F0502020204030204" pitchFamily="34" charset="0"/>
              </a:rPr>
              <a:t>Weigh priorities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1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3600" kern="1200" dirty="0">
                <a:latin typeface="Calibri" panose="020F0502020204030204" pitchFamily="34" charset="0"/>
                <a:cs typeface="Calibri" panose="020F0502020204030204" pitchFamily="34" charset="0"/>
              </a:rPr>
              <a:t>Choose a career path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1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Operations &amp; Outreach Manager, CareerOneStop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Patricia.Dahlman@state.mn.us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Julie.Remington@state.mn.us</a:t>
            </a:r>
            <a:endParaRPr lang="en-US" sz="2400" kern="12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CBD5DC-9AEC-4A79-BD8D-9F4397C4A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484729-B175-419F-AE9B-A969B1FBB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69955B-4CEF-46E3-9FE9-D80786A04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7434F-A89A-412F-8CB9-EB6DF457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43" y="1371600"/>
            <a:ext cx="8064914" cy="494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4F6FC95-DC23-4D20-B0E2-BEADD7023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6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Interest Assessment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5AB20-87E6-448F-8D69-9DFE9BF85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29" y="1219200"/>
            <a:ext cx="7601341" cy="508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30C09F-7B48-4E36-972C-E9279232D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9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70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264&quot;/&gt;&lt;/object&gt;&lt;object type=&quot;3&quot; unique_id=&quot;10005&quot;&gt;&lt;property id=&quot;20148&quot; value=&quot;5&quot;/&gt;&lt;property id=&quot;20300&quot; value=&quot;Slide 3 - &amp;quot;CareerOneStop&amp;quot;&quot;/&gt;&lt;property id=&quot;20307&quot; value=&quot;321&quot;/&gt;&lt;/object&gt;&lt;object type=&quot;3&quot; unique_id=&quot;10006&quot;&gt;&lt;property id=&quot;20148&quot; value=&quot;5&quot;/&gt;&lt;property id=&quot;20300&quot; value=&quot;Slide 4 - &amp;quot;Career Exploration Process&amp;quot;&quot;/&gt;&lt;property id=&quot;20307&quot; value=&quot;486&quot;/&gt;&lt;/object&gt;&lt;object type=&quot;3&quot; unique_id=&quot;10007&quot;&gt;&lt;property id=&quot;20148&quot; value=&quot;5&quot;/&gt;&lt;property id=&quot;20300&quot; value=&quot;Slide 5 - &amp;quot;Contact Information&amp;quot;&quot;/&gt;&lt;property id=&quot;20307&quot; value=&quot;355&quot;/&gt;&lt;/object&gt;&lt;object type=&quot;3&quot; unique_id=&quot;10008&quot;&gt;&lt;property id=&quot;20148&quot; value=&quot;5&quot;/&gt;&lt;property id=&quot;20300&quot; value=&quot;Slide 6 - &amp;quot;Questions&amp;quot;&quot;/&gt;&lt;property id=&quot;20307&quot; value=&quot;272&quot;/&gt;&lt;/object&gt;&lt;object type=&quot;3&quot; unique_id=&quot;10009&quot;&gt;&lt;property id=&quot;20148&quot; value=&quot;5&quot;/&gt;&lt;property id=&quot;20300&quot; value=&quot;Slide 7 - &amp;quot;Screenshots&amp;quot;&quot;/&gt;&lt;property id=&quot;20307&quot; value=&quot;429&quot;/&gt;&lt;/object&gt;&lt;object type=&quot;3&quot; unique_id=&quot;10010&quot;&gt;&lt;property id=&quot;20148&quot; value=&quot;5&quot;/&gt;&lt;property id=&quot;20300&quot; value=&quot;Slide 8 - &amp;quot;Interest Assessment&amp;quot;&quot;/&gt;&lt;property id=&quot;20307&quot; value=&quot;476&quot;/&gt;&lt;/object&gt;&lt;object type=&quot;3&quot; unique_id=&quot;10011&quot;&gt;&lt;property id=&quot;20148&quot; value=&quot;5&quot;/&gt;&lt;property id=&quot;20300&quot; value=&quot;Slide 9 - &amp;quot;Interest Assessment Results&amp;quot;&quot;/&gt;&lt;property id=&quot;20307&quot; value=&quot;451&quot;/&gt;&lt;/object&gt;&lt;object type=&quot;3&quot; unique_id=&quot;10012&quot;&gt;&lt;property id=&quot;20148&quot; value=&quot;5&quot;/&gt;&lt;property id=&quot;20300&quot; value=&quot;Slide 10 - &amp;quot;Interest Assessment Detail&amp;quot;&quot;/&gt;&lt;property id=&quot;20307&quot; value=&quot;490&quot;/&gt;&lt;/object&gt;&lt;object type=&quot;3&quot; unique_id=&quot;10013&quot;&gt;&lt;property id=&quot;20148&quot; value=&quot;5&quot;/&gt;&lt;property id=&quot;20300&quot; value=&quot;Slide 11 - &amp;quot;Occupation Profile &amp;quot;&quot;/&gt;&lt;property id=&quot;20307&quot; value=&quot;362&quot;/&gt;&lt;/object&gt;&lt;object type=&quot;3&quot; unique_id=&quot;10014&quot;&gt;&lt;property id=&quot;20148&quot; value=&quot;5&quot;/&gt;&lt;property id=&quot;20300&quot; value=&quot;Slide 12 - &amp;quot;Occupation Profile &amp;quot;&quot;/&gt;&lt;property id=&quot;20307&quot; value=&quot;491&quot;/&gt;&lt;/object&gt;&lt;object type=&quot;3&quot; unique_id=&quot;10015&quot;&gt;&lt;property id=&quot;20148&quot; value=&quot;5&quot;/&gt;&lt;property id=&quot;20300&quot; value=&quot;Slide 13 - &amp;quot;Occupation Profile &amp;quot;&quot;/&gt;&lt;property id=&quot;20307&quot; value=&quot;494&quot;/&gt;&lt;/object&gt;&lt;object type=&quot;3&quot; unique_id=&quot;10016&quot;&gt;&lt;property id=&quot;20148&quot; value=&quot;5&quot;/&gt;&lt;property id=&quot;20300&quot; value=&quot;Slide 14 - &amp;quot;Occupation Profile &amp;quot;&quot;/&gt;&lt;property id=&quot;20307&quot; value=&quot;492&quot;/&gt;&lt;/object&gt;&lt;object type=&quot;3&quot; unique_id=&quot;10017&quot;&gt;&lt;property id=&quot;20148&quot; value=&quot;5&quot;/&gt;&lt;property id=&quot;20300&quot; value=&quot;Slide 15 - &amp;quot;Occupation Profile &amp;quot;&quot;/&gt;&lt;property id=&quot;20307&quot; value=&quot;493&quot;/&gt;&lt;/object&gt;&lt;object type=&quot;3&quot; unique_id=&quot;10018&quot;&gt;&lt;property id=&quot;20148&quot; value=&quot;5&quot;/&gt;&lt;property id=&quot;20300&quot; value=&quot;Slide 16 - &amp;quot;Poll Question #1&amp;quot;&quot;/&gt;&lt;property id=&quot;20307&quot; value=&quot;473&quot;/&gt;&lt;/object&gt;&lt;object type=&quot;3&quot; unique_id=&quot;10019&quot;&gt;&lt;property id=&quot;20148&quot; value=&quot;5&quot;/&gt;&lt;property id=&quot;20300&quot; value=&quot;Slide 17 - &amp;quot;Skills Matcher&amp;quot;&quot;/&gt;&lt;property id=&quot;20307&quot; value=&quot;360&quot;/&gt;&lt;/object&gt;&lt;object type=&quot;3&quot; unique_id=&quot;10020&quot;&gt;&lt;property id=&quot;20148&quot; value=&quot;5&quot;/&gt;&lt;property id=&quot;20300&quot; value=&quot;Slide 18 - &amp;quot;Skills Matcher&amp;quot;&quot;/&gt;&lt;property id=&quot;20307&quot; value=&quot;496&quot;/&gt;&lt;/object&gt;&lt;object type=&quot;3&quot; unique_id=&quot;10021&quot;&gt;&lt;property id=&quot;20148&quot; value=&quot;5&quot;/&gt;&lt;property id=&quot;20300&quot; value=&quot;Slide 19 - &amp;quot;Skills Matcher Results&amp;quot;&quot;/&gt;&lt;property id=&quot;20307&quot; value=&quot;435&quot;/&gt;&lt;/object&gt;&lt;object type=&quot;3&quot; unique_id=&quot;10022&quot;&gt;&lt;property id=&quot;20148&quot; value=&quot;5&quot;/&gt;&lt;property id=&quot;20300&quot; value=&quot;Slide 20 - &amp;quot;Skills Matcher Results&amp;quot;&quot;/&gt;&lt;property id=&quot;20307&quot; value=&quot;497&quot;/&gt;&lt;/object&gt;&lt;object type=&quot;3&quot; unique_id=&quot;10023&quot;&gt;&lt;property id=&quot;20148&quot; value=&quot;5&quot;/&gt;&lt;property id=&quot;20300&quot; value=&quot;Slide 21 - &amp;quot;Work Values Matcher&amp;quot;&quot;/&gt;&lt;property id=&quot;20307&quot; value=&quot;431&quot;/&gt;&lt;/object&gt;&lt;object type=&quot;3&quot; unique_id=&quot;10024&quot;&gt;&lt;property id=&quot;20148&quot; value=&quot;5&quot;/&gt;&lt;property id=&quot;20300&quot; value=&quot;Slide 22 - &amp;quot;Work Values Matcher&amp;quot;&quot;/&gt;&lt;property id=&quot;20307&quot; value=&quot;495&quot;/&gt;&lt;/object&gt;&lt;object type=&quot;3&quot; unique_id=&quot;10025&quot;&gt;&lt;property id=&quot;20148&quot; value=&quot;5&quot;/&gt;&lt;property id=&quot;20300&quot; value=&quot;Slide 23 - &amp;quot;Work Values Matcher Results&amp;quot;&quot;/&gt;&lt;property id=&quot;20307&quot; value=&quot;487&quot;/&gt;&lt;/object&gt;&lt;object type=&quot;3&quot; unique_id=&quot;10026&quot;&gt;&lt;property id=&quot;20148&quot; value=&quot;5&quot;/&gt;&lt;property id=&quot;20300&quot; value=&quot;Slide 24 - &amp;quot;Work Values Matcher Value Description&amp;quot;&quot;/&gt;&lt;property id=&quot;20307&quot; value=&quot;488&quot;/&gt;&lt;/object&gt;&lt;object type=&quot;3&quot; unique_id=&quot;10027&quot;&gt;&lt;property id=&quot;20148&quot; value=&quot;5&quot;/&gt;&lt;property id=&quot;20300&quot; value=&quot;Slide 25 - &amp;quot;Work Values Matcher Career List&amp;quot;&quot;/&gt;&lt;property id=&quot;20307&quot; value=&quot;489&quot;/&gt;&lt;/object&gt;&lt;object type=&quot;3&quot; unique_id=&quot;10028&quot;&gt;&lt;property id=&quot;20148&quot; value=&quot;5&quot;/&gt;&lt;property id=&quot;20300&quot; value=&quot;Slide 26 - &amp;quot;mySkills myFuture&amp;quot;&quot;/&gt;&lt;property id=&quot;20307&quot; value=&quot;433&quot;/&gt;&lt;/object&gt;&lt;object type=&quot;3&quot; unique_id=&quot;10029&quot;&gt;&lt;property id=&quot;20148&quot; value=&quot;5&quot;/&gt;&lt;property id=&quot;20300&quot; value=&quot;Slide 27 - &amp;quot;mySkills myFuture: Career Matches&amp;quot;&quot;/&gt;&lt;property id=&quot;20307&quot; value=&quot;434&quot;/&gt;&lt;/object&gt;&lt;object type=&quot;3&quot; unique_id=&quot;10030&quot;&gt;&lt;property id=&quot;20148&quot; value=&quot;5&quot;/&gt;&lt;property id=&quot;20300&quot; value=&quot;Slide 28 - &amp;quot;mySkills myFuture: Career Matches&amp;quot;&quot;/&gt;&lt;property id=&quot;20307&quot; value=&quot;499&quot;/&gt;&lt;/object&gt;&lt;object type=&quot;3&quot; unique_id=&quot;10031&quot;&gt;&lt;property id=&quot;20148&quot; value=&quot;5&quot;/&gt;&lt;property id=&quot;20300&quot; value=&quot;Slide 29 - &amp;quot;mySkills myFuture: Compare Skills&amp;quot;&quot;/&gt;&lt;property id=&quot;20307&quot; value=&quot;445&quot;/&gt;&lt;/object&gt;&lt;object type=&quot;3&quot; unique_id=&quot;10032&quot;&gt;&lt;property id=&quot;20148&quot; value=&quot;5&quot;/&gt;&lt;property id=&quot;20300&quot; value=&quot;Slide 30 - &amp;quot;mySkills myFuture: Compare Skills&amp;quot;&quot;/&gt;&lt;property id=&quot;20307&quot; value=&quot;498&quot;/&gt;&lt;/object&gt;&lt;object type=&quot;3&quot; unique_id=&quot;10033&quot;&gt;&lt;property id=&quot;20148&quot; value=&quot;5&quot;/&gt;&lt;property id=&quot;20300&quot; value=&quot;Slide 31 - &amp;quot;mySkills myFuture: Career Profile&amp;quot;&quot;/&gt;&lt;property id=&quot;20307&quot; value=&quot;436&quot;/&gt;&lt;/object&gt;&lt;object type=&quot;3&quot; unique_id=&quot;10034&quot;&gt;&lt;property id=&quot;20148&quot; value=&quot;5&quot;/&gt;&lt;property id=&quot;20300&quot; value=&quot;Slide 32 - &amp;quot;Poll Question #2&amp;quot;&quot;/&gt;&lt;property id=&quot;20307&quot; value=&quot;471&quot;/&gt;&lt;/object&gt;&lt;object type=&quot;3&quot; unique_id=&quot;10035&quot;&gt;&lt;property id=&quot;20148&quot; value=&quot;5&quot;/&gt;&lt;property id=&quot;20300&quot; value=&quot;Slide 33 - &amp;quot;Career Advisor&amp;quot;&quot;/&gt;&lt;property id=&quot;20307&quot; value=&quot;438&quot;/&gt;&lt;/object&gt;&lt;/object&gt;&lt;object type=&quot;8&quot; unique_id=&quot;1007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92DB8-6E89-4F93-8BED-69DBDC18264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b487234-2a61-45b0-86e3-998bf12a0e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a1ba486-ff2f-4459-80ac-1ab5aa17f82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13429</TotalTime>
  <Words>239</Words>
  <Application>Microsoft Office PowerPoint</Application>
  <PresentationFormat>On-screen Show (4:3)</PresentationFormat>
  <Paragraphs>90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Verdana</vt:lpstr>
      <vt:lpstr>Wingdings</vt:lpstr>
      <vt:lpstr>1_Ripple</vt:lpstr>
      <vt:lpstr>Office Theme</vt:lpstr>
      <vt:lpstr>PowerPoint Presentation</vt:lpstr>
      <vt:lpstr>Agenda</vt:lpstr>
      <vt:lpstr>CareerOneStop</vt:lpstr>
      <vt:lpstr>Career Exploration Process</vt:lpstr>
      <vt:lpstr>Contact Information</vt:lpstr>
      <vt:lpstr>Questions</vt:lpstr>
      <vt:lpstr>Screenshots</vt:lpstr>
      <vt:lpstr>Interest Assessment</vt:lpstr>
      <vt:lpstr>Interest Assessment Results</vt:lpstr>
      <vt:lpstr>Interest Assessment Detail</vt:lpstr>
      <vt:lpstr>Occupation Profile </vt:lpstr>
      <vt:lpstr>Occupation Profile </vt:lpstr>
      <vt:lpstr>Occupation Profile </vt:lpstr>
      <vt:lpstr>Occupation Profile </vt:lpstr>
      <vt:lpstr>Occupation Profile </vt:lpstr>
      <vt:lpstr>Poll Question #1</vt:lpstr>
      <vt:lpstr>Skills Matcher</vt:lpstr>
      <vt:lpstr>Skills Matcher</vt:lpstr>
      <vt:lpstr>Skills Matcher Results</vt:lpstr>
      <vt:lpstr>Skills Matcher Results</vt:lpstr>
      <vt:lpstr>Work Values Matcher</vt:lpstr>
      <vt:lpstr>Work Values Matcher</vt:lpstr>
      <vt:lpstr>Work Values Matcher Results</vt:lpstr>
      <vt:lpstr>Work Values Matcher Value Description</vt:lpstr>
      <vt:lpstr>Work Values Matcher Career List</vt:lpstr>
      <vt:lpstr>mySkills myFuture</vt:lpstr>
      <vt:lpstr>mySkills myFuture: Career Matches</vt:lpstr>
      <vt:lpstr>mySkills myFuture: Career Matches</vt:lpstr>
      <vt:lpstr>mySkills myFuture: Compare Skills</vt:lpstr>
      <vt:lpstr>mySkills myFuture: Compare Skills</vt:lpstr>
      <vt:lpstr>mySkills myFuture: Career Profile</vt:lpstr>
      <vt:lpstr>Poll Question #2</vt:lpstr>
      <vt:lpstr>Career Advisor</vt:lpstr>
    </vt:vector>
  </TitlesOfParts>
  <Company>MN-DEED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and COS</dc:title>
  <dc:creator>Mike Ellsworth</dc:creator>
  <cp:lastModifiedBy>Tenner, Kelly (DEED)</cp:lastModifiedBy>
  <cp:revision>692</cp:revision>
  <cp:lastPrinted>2022-02-10T21:20:42Z</cp:lastPrinted>
  <dcterms:created xsi:type="dcterms:W3CDTF">2007-04-17T16:38:40Z</dcterms:created>
  <dcterms:modified xsi:type="dcterms:W3CDTF">2022-03-04T15:55:28Z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