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0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2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5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6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4"/>
  </p:notesMasterIdLst>
  <p:sldIdLst>
    <p:sldId id="430" r:id="rId6"/>
    <p:sldId id="328" r:id="rId7"/>
    <p:sldId id="264" r:id="rId8"/>
    <p:sldId id="321" r:id="rId9"/>
    <p:sldId id="333" r:id="rId10"/>
    <p:sldId id="345" r:id="rId11"/>
    <p:sldId id="359" r:id="rId12"/>
    <p:sldId id="355" r:id="rId13"/>
    <p:sldId id="272" r:id="rId14"/>
    <p:sldId id="429" r:id="rId15"/>
    <p:sldId id="360" r:id="rId16"/>
    <p:sldId id="373" r:id="rId17"/>
    <p:sldId id="433" r:id="rId18"/>
    <p:sldId id="431" r:id="rId19"/>
    <p:sldId id="434" r:id="rId20"/>
    <p:sldId id="436" r:id="rId21"/>
    <p:sldId id="435" r:id="rId22"/>
    <p:sldId id="403" r:id="rId23"/>
    <p:sldId id="364" r:id="rId24"/>
    <p:sldId id="432" r:id="rId25"/>
    <p:sldId id="438" r:id="rId26"/>
    <p:sldId id="439" r:id="rId27"/>
    <p:sldId id="440" r:id="rId28"/>
    <p:sldId id="365" r:id="rId29"/>
    <p:sldId id="368" r:id="rId30"/>
    <p:sldId id="437" r:id="rId31"/>
    <p:sldId id="374" r:id="rId32"/>
    <p:sldId id="334" r:id="rId33"/>
  </p:sldIdLst>
  <p:sldSz cx="9144000" cy="6858000" type="screen4x3"/>
  <p:notesSz cx="7102475" cy="9388475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0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0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0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0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 autoAdjust="0"/>
    <p:restoredTop sz="72566" autoAdjust="0"/>
  </p:normalViewPr>
  <p:slideViewPr>
    <p:cSldViewPr>
      <p:cViewPr varScale="1">
        <p:scale>
          <a:sx n="77" d="100"/>
          <a:sy n="77" d="100"/>
        </p:scale>
        <p:origin x="26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0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010A3-7505-4762-AE62-6EEA98601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037637"/>
            <a:ext cx="3078163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80F0C-25D3-4CDF-A748-DEA8CF938C6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F139511-1C11-477A-84AC-40B62ACDA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237" y="4541837"/>
            <a:ext cx="6858000" cy="4495800"/>
          </a:xfrm>
          <a:prstGeom prst="rect">
            <a:avLst/>
          </a:prstGeom>
        </p:spPr>
        <p:txBody>
          <a:bodyPr vert="horz" wrap="square" lIns="0" tIns="45720" rIns="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056FBFDB-C426-4434-9683-C77164F17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6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5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67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9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2289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2034170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9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0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9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4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12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95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200">
              <a:effectLst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t>‹#›</a:t>
            </a:fld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t>‹#›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8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9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1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2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4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6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17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8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9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20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21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22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23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24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25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6.png"/><Relationship Id="rId4" Type="http://schemas.openxmlformats.org/officeDocument/2006/relationships/tags" Target="../tags/tag45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.png"/><Relationship Id="rId5" Type="http://schemas.openxmlformats.org/officeDocument/2006/relationships/tags" Target="../tags/tag52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hyperlink" Target="http://www.getmyfuture.org/" TargetMode="Externa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ia.dahlman@state.mn.us" TargetMode="External"/><Relationship Id="rId3" Type="http://schemas.openxmlformats.org/officeDocument/2006/relationships/tags" Target="../tags/tag6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hyperlink" Target="mailto:Julie.Remington@state.mn.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5574268"/>
            <a:ext cx="6172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New College Graduates Job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7F6B8-2C63-5D4E-848A-1D49CB8BC33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2501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GetMyFuture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86DA2-AEFF-4A9C-BB25-2A410D928A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82265" y="1321053"/>
            <a:ext cx="5819841" cy="515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952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6E566-7752-4C81-9550-17C8107FC6B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5EF8C-3513-4E82-9FBA-2690EA6112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0268" y="1143000"/>
            <a:ext cx="8166520" cy="521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2122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0F4FE9-EC54-49DD-92C3-2975D18F31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40F3A-E16A-4FD2-9F96-7C660C0052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Interest Assessment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8FF4C5-85EB-4DEE-B818-72F13D17AD8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57407" t="18073" r="9260" b="6208"/>
          <a:stretch>
            <a:fillRect/>
          </a:stretch>
        </p:blipFill>
        <p:spPr>
          <a:xfrm>
            <a:off x="666750" y="1295400"/>
            <a:ext cx="8001000" cy="511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8248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6E566-7752-4C81-9550-17C8107FC6B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A69FD-D6A2-4087-BC71-7107F5EE6BF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71600" y="1302529"/>
            <a:ext cx="7121699" cy="530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2410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D1E3F6-469D-42FC-8F6D-D9576EB36B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537BA-D000-4188-9FC9-FEB03368C03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Work Values Matcher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153055-1F8C-4BE2-A2C8-93DEC05CC6A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57407" t="8196" r="7408" b="8413"/>
          <a:stretch>
            <a:fillRect/>
          </a:stretch>
        </p:blipFill>
        <p:spPr>
          <a:xfrm>
            <a:off x="990600" y="1371600"/>
            <a:ext cx="7430412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4042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9438A1-5501-4307-ACE9-B1EC82BC3D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D4D34-38AB-4D46-94BE-425B0F05820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77813"/>
            <a:ext cx="8382000" cy="865187"/>
          </a:xfrm>
        </p:spPr>
        <p:txBody>
          <a:bodyPr/>
          <a:lstStyle/>
          <a:p>
            <a:r>
              <a:rPr lang="en-US"/>
              <a:t>Work Values Matcher Value Description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3EF183-369F-4BFE-A14E-95797BB7F1AB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57407" t="8196" r="8333" b="6207"/>
          <a:stretch>
            <a:fillRect/>
          </a:stretch>
        </p:blipFill>
        <p:spPr>
          <a:xfrm>
            <a:off x="1143000" y="1219200"/>
            <a:ext cx="715693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9391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FE84C4-1ED6-43D2-99B7-666BB3E7A8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C4A87-129E-427C-B539-C6752D3C208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Work Values Matcher Career List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86D2A6-739A-4F4D-B8CF-9CC5470E9131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57407" t="8196" r="8333" b="6207"/>
          <a:stretch>
            <a:fillRect/>
          </a:stretch>
        </p:blipFill>
        <p:spPr>
          <a:xfrm>
            <a:off x="1143000" y="1227137"/>
            <a:ext cx="715693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6384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9B7A0-0C36-4C63-852F-BDC34DE38F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84054" y="1154502"/>
            <a:ext cx="5783546" cy="517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0403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83B9-95A6-46A1-A7EB-4A47935D65E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Resumes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EEB4F-9744-4BF2-9E54-0277EE3588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93BA8-4C8B-40FF-BA9A-60B8F340F2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" y="1391606"/>
            <a:ext cx="8229601" cy="401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9382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5000"/>
            <a:ext cx="8229600" cy="3657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employment services transitioned to online formats since in-person employment counseling sites closed or reduced their hours, at the same time that demand for services has grown.</a:t>
            </a:r>
          </a:p>
          <a:p>
            <a:pPr marL="0" indent="0" algn="ctr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4214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33F7-E710-47A1-94B5-1D154E0DE1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3784" y="1295400"/>
            <a:ext cx="8103016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5368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Networking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463EE-723B-4298-AA05-37040E11D9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2835" y="1288940"/>
            <a:ext cx="8083965" cy="42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3452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Social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B5B53-108B-4A75-BC37-0BE09A4272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2032" y="1368319"/>
            <a:ext cx="8134768" cy="412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03846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77813"/>
            <a:ext cx="8534400" cy="8651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Ask an Employer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0724F-910B-425D-A42D-F4D35ABEEB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0966" y="1752600"/>
            <a:ext cx="8122067" cy="351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1443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Job Finder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21A08-DD4B-4274-9F99-EAE8AD5FCC5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1008" y="1600200"/>
            <a:ext cx="8160169" cy="407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39758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0715BE-8D01-4E9A-B1B2-C07FAFB256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A2089-91DD-469B-A48E-2E0A62BCD26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Job Finder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45648-6BE1-4D96-8895-0451A3EA852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8593" y="1295400"/>
            <a:ext cx="8026813" cy="48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8862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0715BE-8D01-4E9A-B1B2-C07FAFB256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A2089-91DD-469B-A48E-2E0A62BCD26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Job Finder Detail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5408C-B8B8-41CE-BF80-9CB117D0F87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9987" y="1295400"/>
            <a:ext cx="8026813" cy="482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50751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Get Work Experience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C63BA-6003-4715-81EA-5D0390E693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7316" y="1447800"/>
            <a:ext cx="8109367" cy="465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4460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User Guide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E7B90-F7A3-4073-A5B7-11CD14A364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C395B-EE7E-4345-A6BD-7001981B9F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0600" y="1298736"/>
            <a:ext cx="7624122" cy="472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9695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" y="1511396"/>
            <a:ext cx="312420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Path: </a:t>
            </a:r>
            <a:b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new college graduates job search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248C2-5F11-42DC-AF58-A73B2B8706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72540" y="1143000"/>
            <a:ext cx="6598920" cy="50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066799" y="6373814"/>
            <a:ext cx="7820025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Customer Needs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AF98C99-F2DE-4D39-A8DB-0E1D82A075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14793" y="845244"/>
            <a:ext cx="2124407" cy="2050622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benefits and other forms of assistance are available to me?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CF76D1-DBD5-4A04-B90D-05CEEB8FF60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56251" y="1469356"/>
            <a:ext cx="1953741" cy="1837824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short term, immediate employment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9D076D3-960A-4797-A112-067481241B0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56251" y="3907878"/>
            <a:ext cx="1868349" cy="2050622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just graduated from college, what do I do?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527036C-F593-485A-95A4-225ED085589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86806" y="3602788"/>
            <a:ext cx="2106320" cy="1533025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a longer-term career plan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92ECD46-B216-47C8-B6FB-3E6D26DA30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1037" y="4639175"/>
            <a:ext cx="3128842" cy="1685425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options are available to develop new skills or knowledge?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563AEE-E920-4973-B4D7-2F7B2990D6A2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203" y="1297153"/>
            <a:ext cx="3058948" cy="2721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9391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7358-1F3D-4F75-8F90-D4878496C1F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Job Search for </a:t>
            </a:r>
            <a:b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New College Grads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D40B-1385-4051-BF22-B00484E21AB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600199"/>
            <a:ext cx="8229600" cy="4979987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are a recent college graduate or anticipate graduating soon, learn methods for exploring careers, and important steps in a job search to support your career success.</a:t>
            </a:r>
            <a:r>
              <a:rPr lang="en-US" sz="16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 your career interests using the Interest Assessment.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Prioritize your values with the Work Values Matcher.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about occupations from your assessment results and select 1-2 job titles to focus your search on.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or improve your resume.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networking plan and reach out to at least 3 contacts in your field of interest.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or update social media profiles and activity to reflect job search goals.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employers in your field and local area, identify 3 to contact.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job banks to search for job openings in your targeted fields.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 a range of options to gain work experience, including </a:t>
            </a:r>
            <a:b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volunteer work, internships, gig work, part time, temporary jobs, </a:t>
            </a:r>
            <a:b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full-time work.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240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F818-1117-41C5-8D69-49EB7E359FC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Job Search for </a:t>
            </a:r>
            <a:b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New College Grads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91C3-0EF6-4FD8-934A-084F7CE03F9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400" y="1600200"/>
            <a:ext cx="7086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Resources </a:t>
            </a:r>
          </a:p>
          <a:p>
            <a:endParaRPr lang="en-US" sz="20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GetMyFuture website</a:t>
            </a:r>
            <a:b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www.GetMyFuture.org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Resume Guide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Job Openings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Finder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 Work Experience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Guide</a:t>
            </a:r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40" y="2743200"/>
            <a:ext cx="2413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1143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Technology Manager, CareerOneStop</a:t>
            </a:r>
            <a:b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Patricia.Dahlman@state.mn.us</a:t>
            </a:r>
            <a:endParaRPr lang="en-US" sz="24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Julie.Remington@state.mn.us</a:t>
            </a:r>
            <a:endParaRPr lang="en-US" sz="2400" kern="12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>
              <a:effectLst/>
            </a:endParaRPr>
          </a:p>
          <a:p>
            <a:endParaRPr lang="en-US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39" y="2377440"/>
            <a:ext cx="42672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005839" y="3986784"/>
            <a:ext cx="4114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d0486e-f168-45d7-8513-61cfbfd266d7}&quot; /&gt;&lt;isInvalidForFieldText val=&quot;0&quot; /&gt;&lt;Image&gt;&lt;filename val=&quot;E:\breeze\content\14339732\2226064195-1\input\breezo\data\asimages\{f9d0486e-f168-45d7-8513-61cfbfd266d7}.png&quot; /&gt;&lt;left val=&quot;262&quot; /&gt;&lt;top val=&quot;54&quot; /&gt;&lt;width val=&quot;44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77c46-557f-4f7b-a60c-087c826b807d}&quot; /&gt;&lt;isInvalidForFieldText val=&quot;0&quot; /&gt;&lt;Image&gt;&lt;filename val=&quot;E:\breeze\content\14339732\2226064195-1\input\breezo\data\asimages\{1b677c46-557f-4f7b-a60c-087c826b807d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313f58-f3fa-43c0-bb2b-8134bf949159}&quot; /&gt;&lt;isInvalidForFieldText val=&quot;0&quot; /&gt;&lt;Image&gt;&lt;filename val=&quot;E:\breeze\content\14339732\2226064195-1\input\breezo\data\asimages\{e4313f58-f3fa-43c0-bb2b-8134bf949159}.png&quot; /&gt;&lt;left val=&quot;160&quot; /&gt;&lt;top val=&quot;109&quot; /&gt;&lt;width val=&quot;662&quot; /&gt;&lt;height val=&quot;587&quot; /&gt;&lt;hasText val=&quot;1&quot; 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9a96dc-17c7-47cf-870b-5acbebd898b8}&quot; /&gt;&lt;isInvalidForFieldText val=&quot;0&quot; /&gt;&lt;Image&gt;&lt;filename val=&quot;E:\breeze\content\14339732\2226064195-1\input\breezo\data\asimages\{f79a96dc-17c7-47cf-870b-5acbebd898b8}.png&quot; /&gt;&lt;left val=&quot;376&quot; /&gt;&lt;top val=&quot;56&quot; /&gt;&lt;width val=&quot;21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ce0b58-92b5-413e-ae2f-3980f833f757}&quot; /&gt;&lt;isInvalidForFieldText val=&quot;0&quot; /&gt;&lt;Image&gt;&lt;filename val=&quot;E:\breeze\content\14339732\2226064195-1\input\breezo\data\asimages\{d7ce0b58-92b5-413e-ae2f-3980f833f757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334118-c4e8-4ada-b6e0-559d5eadaf23}&quot; /&gt;&lt;isInvalidForFieldText val=&quot;0&quot; /&gt;&lt;Image&gt;&lt;filename val=&quot;E:\breeze\content\14339732\2226064195-1\input\breezo\data\asimages\{56334118-c4e8-4ada-b6e0-559d5eadaf23}.png&quot; /&gt;&lt;left val=&quot;30&quot; /&gt;&lt;top val=&quot;134&quot; /&gt;&lt;width val=&quot;918&quot; /&gt;&lt;height val=&quot;464&quot; /&gt;&lt;hasText val=&quot;1&quot; 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9da954-0aab-4d06-8236-74989c343332}&quot; /&gt;&lt;isInvalidForFieldText val=&quot;0&quot; /&gt;&lt;Image&gt;&lt;filename val=&quot;E:\breeze\content\14339732\2226064195-1\input\breezo\data\asimages\{c49da954-0aab-4d06-8236-74989c343332}.png&quot; /&gt;&lt;left val=&quot;266&quot; /&gt;&lt;top val=&quot;54&quot; /&gt;&lt;width val=&quot;434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26456b-c833-42c5-b21c-c6cd34611752}&quot; /&gt;&lt;isInvalidForFieldText val=&quot;0&quot; /&gt;&lt;Image&gt;&lt;filename val=&quot;E:\breeze\content\14339732\2226064195-1\input\breezo\data\asimages\{1e26456b-c833-42c5-b21c-c6cd34611752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928ba6-dd15-45fb-a172-7a67d845632f}&quot; /&gt;&lt;isInvalidForFieldText val=&quot;0&quot; /&gt;&lt;Image&gt;&lt;filename val=&quot;E:\breeze\content\14339732\2226064195-1\input\breezo\data\asimages\{01928ba6-dd15-45fb-a172-7a67d845632f}.png&quot; /&gt;&lt;left val=&quot;44&quot; /&gt;&lt;top val=&quot;124&quot; /&gt;&lt;width val=&quot;905&quot; /&gt;&lt;height val=&quot;556&quot; /&gt;&lt;hasText val=&quot;1&quot; 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c93bb1-e112-4727-bff2-85c0dc394a40}&quot; /&gt;&lt;isInvalidForFieldText val=&quot;0&quot; /&gt;&lt;Image&gt;&lt;filename val=&quot;E:\breeze\content\14339732\2226064195-1\input\breezo\data\asimages\{ccc93bb1-e112-4727-bff2-85c0dc394a40}.png&quot; /&gt;&lt;left val=&quot;112&quot; /&gt;&lt;top val=&quot;54&quot; /&gt;&lt;width val=&quot;741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cf0715-3034-499f-88ab-e66c9d4e520f}&quot; /&gt;&lt;isInvalidForFieldText val=&quot;0&quot; /&gt;&lt;Image&gt;&lt;filename val=&quot;E:\breeze\content\14339732\2226064195-1\input\breezo\data\asimages\{58cf0715-3034-499f-88ab-e66c9d4e520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3da6-b610-42ea-84b7-b6fc54bd31f6}&quot; /&gt;&lt;isInvalidForFieldText val=&quot;0&quot; /&gt;&lt;Image&gt;&lt;filename val=&quot;E:\breeze\content\14339732\2226064195-1\input\breezo\data\asimages\{a5353da6-b610-42ea-84b7-b6fc54bd31f6}.png&quot; /&gt;&lt;left val=&quot;46&quot; /&gt;&lt;top val=&quot;124&quot; /&gt;&lt;width val=&quot;903&quot; /&gt;&lt;height val=&quot;492&quot; /&gt;&lt;hasText val=&quot;1&quot; 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220cfa-e7fb-4dee-85e7-29fb55203a38}&quot; /&gt;&lt;isInvalidForFieldText val=&quot;0&quot; /&gt;&lt;Image&gt;&lt;filename val=&quot;E:\breeze\content\14339732\2226064195-1\input\breezo\data\asimages\{30220cfa-e7fb-4dee-85e7-29fb55203a38}.png&quot; /&gt;&lt;left val=&quot;100&quot; /&gt;&lt;top val=&quot;54&quot; /&gt;&lt;width val=&quot;763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738214-a5c7-49bc-93df-189cdc90795a}&quot; /&gt;&lt;isInvalidForFieldText val=&quot;0&quot; /&gt;&lt;Image&gt;&lt;filename val=&quot;E:\breeze\content\14339732\2226064195-1\input\breezo\data\asimages\{eb738214-a5c7-49bc-93df-189cdc90795a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fdef7d-abf0-4741-9324-e9fcbc97abed}&quot; /&gt;&lt;isInvalidForFieldText val=&quot;0&quot; /&gt;&lt;Image&gt;&lt;filename val=&quot;E:\breeze\content\14339732\2226064195-1\input\breezo\data\asimages\{9bfdef7d-abf0-4741-9324-e9fcbc97abed}.png&quot; /&gt;&lt;left val=&quot;41&quot; /&gt;&lt;top val=&quot;132&quot; /&gt;&lt;width val=&quot;909&quot; /&gt;&lt;height val=&quot;476&quot; /&gt;&lt;hasText val=&quot;1&quot; 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84b682-8c0c-4af9-b842-62b78aa79067}&quot; /&gt;&lt;isInvalidForFieldText val=&quot;0&quot; /&gt;&lt;Image&gt;&lt;filename val=&quot;E:\breeze\content\14339732\2226064195-1\input\breezo\data\asimages\{3184b682-8c0c-4af9-b842-62b78aa79067}.png&quot; /&gt;&lt;left val=&quot;54&quot; /&gt;&lt;top val=&quot;54&quot; /&gt;&lt;width val=&quot;859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a227b0-92e9-4e2e-b1b8-6b6098300c3c}&quot; /&gt;&lt;isInvalidForFieldText val=&quot;0&quot; /&gt;&lt;Image&gt;&lt;filename val=&quot;E:\breeze\content\14339732\2226064195-1\input\breezo\data\asimages\{56a227b0-92e9-4e2e-b1b8-6b6098300c3c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859e7b-d4e3-4cae-a55d-48248c49c718}&quot; /&gt;&lt;isInvalidForFieldText val=&quot;0&quot; /&gt;&lt;Image&gt;&lt;filename val=&quot;E:\breeze\content\14339732\2226064195-1\input\breezo\data\asimages\{22859e7b-d4e3-4cae-a55d-48248c49c718}.png&quot; /&gt;&lt;left val=&quot;37&quot; /&gt;&lt;top val=&quot;172&quot; /&gt;&lt;width val=&quot;907&quot; /&gt;&lt;height val=&quot;412&quot; /&gt;&lt;hasText val=&quot;1&quot; 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c3d620-4f7d-494f-bfb4-d6e83bd0614b}&quot; /&gt;&lt;isInvalidForFieldText val=&quot;0&quot; /&gt;&lt;Image&gt;&lt;filename val=&quot;E:\breeze\content\14339732\2226064195-1\input\breezo\data\asimages\{f7c3d620-4f7d-494f-bfb4-d6e83bd0614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738875-96de-4ba9-b7bb-32a557daefe2}&quot; /&gt;&lt;isInvalidForFieldText val=&quot;0&quot; /&gt;&lt;Image&gt;&lt;filename val=&quot;E:\breeze\content\14339732\2226064195-1\input\breezo\data\asimages\{93738875-96de-4ba9-b7bb-32a557daefe2}.png&quot; /&gt;&lt;left val=&quot;362&quot; /&gt;&lt;top val=&quot;54&quot; /&gt;&lt;width val=&quot;25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402e8d-ee90-4eea-aded-58bf1b3eba1d}&quot; /&gt;&lt;isInvalidForFieldText val=&quot;0&quot; /&gt;&lt;Image&gt;&lt;filename val=&quot;E:\breeze\content\14339732\2226064195-1\input\breezo\data\asimages\{43402e8d-ee90-4eea-aded-58bf1b3eba1d}.png&quot; /&gt;&lt;left val=&quot;40&quot; /&gt;&lt;top val=&quot;156&quot; /&gt;&lt;width val=&quot;911&quot; /&gt;&lt;height val=&quot;471&quot; /&gt;&lt;hasText val=&quot;1&quot; 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5ae363-1018-45d2-b7a7-6dccfdbea0ff}&quot; /&gt;&lt;isInvalidForFieldText val=&quot;0&quot; /&gt;&lt;Image&gt;&lt;filename val=&quot;E:\breeze\content\14339732\2226064195-1\input\breezo\data\asimages\{c45ae363-1018-45d2-b7a7-6dccfdbea0f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8789f8-0e29-4b96-910e-d384e5d63cd7}&quot; /&gt;&lt;isInvalidForFieldText val=&quot;0&quot; /&gt;&lt;Image&gt;&lt;filename val=&quot;E:\breeze\content\14339732\2226064195-1\input\breezo\data\asimages\{ec8789f8-0e29-4b96-910e-d384e5d63cd7}.png&quot; /&gt;&lt;left val=&quot;695&quot; /&gt;&lt;top val=&quot;567&quot; /&gt;&lt;width val=&quot;205&quot; /&gt;&lt;height val=&quot;117&quot; /&gt;&lt;hasText val=&quot;1&quot; 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64e201-6f4e-465b-876c-5da25e4905d6}&quot; /&gt;&lt;isInvalidForFieldText val=&quot;0&quot; /&gt;&lt;Image&gt;&lt;filename val=&quot;E:\breeze\content\14339732\2226064195-1\input\breezo\data\asimages\{5964e201-6f4e-465b-876c-5da25e4905d6}.png&quot; /&gt;&lt;left val=&quot;279&quot; /&gt;&lt;top val=&quot;57&quot; /&gt;&lt;width val=&quot;405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eef8e3-04a7-4acf-a164-fc7019704576}&quot; /&gt;&lt;isInvalidForFieldText val=&quot;0&quot; /&gt;&lt;Image&gt;&lt;filename val=&quot;E:\breeze\content\14339732\2226064195-1\input\breezo\data\asimages\{bfeef8e3-04a7-4acf-a164-fc7019704576}.png&quot; /&gt;&lt;left val=&quot;41&quot; /&gt;&lt;top val=&quot;124&quot; /&gt;&lt;width val=&quot;897&quot; /&gt;&lt;height val=&quot;549&quot; /&gt;&lt;hasText val=&quot;1&quot; 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9e5b08-da4c-4ecc-8e1e-df735574cbbb}&quot; /&gt;&lt;isInvalidForFieldText val=&quot;0&quot; /&gt;&lt;Image&gt;&lt;filename val=&quot;E:\breeze\content\14339732\2226064195-1\input\breezo\data\asimages\{eb9e5b08-da4c-4ecc-8e1e-df735574cbb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98a762-c83b-4ea9-a077-0b21d8b31ca9}&quot; /&gt;&lt;isInvalidForFieldText val=&quot;0&quot; /&gt;&lt;Image&gt;&lt;filename val=&quot;E:\breeze\content\14339732\2226064195-1\input\breezo\data\asimages\{4f98a762-c83b-4ea9-a077-0b21d8b31ca9}.png&quot; /&gt;&lt;left val=&quot;298&quot; /&gt;&lt;top val=&quot;57&quot; /&gt;&lt;width val=&quot;366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75c95f-3d92-495f-8edb-92b1232d763c}&quot; /&gt;&lt;isInvalidForFieldText val=&quot;0&quot; /&gt;&lt;Image&gt;&lt;filename val=&quot;E:\breeze\content\14339732\2226064195-1\input\breezo\data\asimages\{9f75c95f-3d92-495f-8edb-92b1232d763c}.png&quot; /&gt;&lt;left val=&quot;52&quot; /&gt;&lt;top val=&quot;124&quot; /&gt;&lt;width val=&quot;897&quot; /&gt;&lt;height val=&quot;549&quot; /&gt;&lt;hasText val=&quot;1&quot; 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799cae-852c-43dc-a2da-c2c85e801df1}&quot; /&gt;&lt;isInvalidForFieldText val=&quot;0&quot; /&gt;&lt;Image&gt;&lt;filename val=&quot;E:\breeze\content\14339732\2226064195-1\input\breezo\data\asimages\{08799cae-852c-43dc-a2da-c2c85e801df1}.png&quot; /&gt;&lt;left val=&quot;230&quot; /&gt;&lt;top val=&quot;54&quot; /&gt;&lt;width val=&quot;504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1ddc30-3fc2-4c06-9f53-ff733a2072e9}&quot; /&gt;&lt;isInvalidForFieldText val=&quot;0&quot; /&gt;&lt;Image&gt;&lt;filename val=&quot;E:\breeze\content\14339732\2226064195-1\input\breezo\data\asimages\{cb1ddc30-3fc2-4c06-9f53-ff733a2072e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bc0a0e-f04f-4260-871d-fca8cacb787d}&quot; /&gt;&lt;isInvalidForFieldText val=&quot;0&quot; /&gt;&lt;Image&gt;&lt;filename val=&quot;E:\breeze\content\14339732\2226064195-1\input\breezo\data\asimages\{9ebc0a0e-f04f-4260-871d-fca8cacb787d}.png&quot; /&gt;&lt;left val=&quot;37&quot; /&gt;&lt;top val=&quot;140&quot; /&gt;&lt;width val=&quot;906&quot; /&gt;&lt;height val=&quot;532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59f1a1-1068-4c06-8635-5478e56ae492}&quot; /&gt;&lt;isInvalidForFieldText val=&quot;0&quot; /&gt;&lt;Image&gt;&lt;filename val=&quot;E:\breeze\content\14339732\2226064195-1\input\breezo\data\asimages\{0759f1a1-1068-4c06-8635-5478e56ae492}.png&quot; /&gt;&lt;left val=&quot;350&quot; /&gt;&lt;top val=&quot;54&quot; /&gt;&lt;width val=&quot;26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678cd6-1777-4fec-852d-daf9f2423f5b}&quot; /&gt;&lt;isInvalidForFieldText val=&quot;0&quot; /&gt;&lt;Image&gt;&lt;filename val=&quot;E:\breeze\content\14339732\2226064195-1\input\breezo\data\asimages\{ee678cd6-1777-4fec-852d-daf9f2423f5b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1e8445-80cf-4074-b871-0ecd49f35c2e}&quot; /&gt;&lt;isInvalidForFieldText val=&quot;0&quot; /&gt;&lt;Image&gt;&lt;filename val=&quot;E:\breeze\content\14339732\2226064195-1\input\breezo\data\asimages\{e81e8445-80cf-4074-b871-0ecd49f35c2e}.png&quot; /&gt;&lt;left val=&quot;86&quot; /&gt;&lt;top val=&quot;125&quot; /&gt;&lt;width val=&quot;854&quot; /&gt;&lt;height val=&quot;539&quot; /&gt;&lt;hasText val=&quot;1&quot; 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a8e7f5-66d2-4760-8d04-d207f318633c}&quot; /&gt;&lt;isInvalidForFieldText val=&quot;0&quot; /&gt;&lt;Image&gt;&lt;filename val=&quot;E:\breeze\content\14339732\2226064195-1\input\breezo\data\asimages\{3aa8e7f5-66d2-4760-8d04-d207f318633c}.jpg&quot; /&gt;&lt;left val=&quot;0&quot; /&gt;&lt;top val=&quot;0&quot; /&gt;&lt;width val=&quot;960&quot; /&gt;&lt;height val=&quot;720&quot; /&gt;&lt;hasText val=&quot;1&quot; 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fd20d5-6369-4557-a249-f372dd4655d0}&quot; /&gt;&lt;isInvalidForFieldText val=&quot;0&quot; /&gt;&lt;Image&gt;&lt;filename val=&quot;E:\breeze\content\14339732\2226064195-1\input\breezo\data\asimages\{21fd20d5-6369-4557-a249-f372dd4655d0}.png&quot; /&gt;&lt;left val=&quot;452&quot; /&gt;&lt;top val=&quot;595&quot; /&gt;&lt;width val=&quot;481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d945a6-5cfa-4b14-95f7-99d4ad88b611}&quot; /&gt;&lt;isInvalidForFieldText val=&quot;0&quot; /&gt;&lt;Image&gt;&lt;filename val=&quot;E:\breeze\content\14339732\2226064195-1\input\breezo\data\asimages\{68d945a6-5cfa-4b14-95f7-99d4ad88b611}.png&quot; /&gt;&lt;left val=&quot;0&quot; /&gt;&lt;top val=&quot;0&quot; /&gt;&lt;width val=&quot;960&quot; /&gt;&lt;height val=&quot;720&quot; /&gt;&lt;hasText val=&quot;1&quot; 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46a938-b77a-4d37-b727-8a0fe81a3028}&quot; /&gt;&lt;isInvalidForFieldText val=&quot;0&quot; /&gt;&lt;Image&gt;&lt;filename val=&quot;E:\breeze\content\14339732\2226064195-1\input\breezo\data\asimages\{6746a938-b77a-4d37-b727-8a0fe81a3028}.png&quot; /&gt;&lt;left val=&quot;364&quot; /&gt;&lt;top val=&quot;54&quot; /&gt;&lt;width val=&quot;23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0f24f4-a272-4e35-a229-aa03ad665587}&quot; /&gt;&lt;isInvalidForFieldText val=&quot;0&quot; /&gt;&lt;Image&gt;&lt;filename val=&quot;E:\breeze\content\14339732\2226064195-1\input\breezo\data\asimages\{e90f24f4-a272-4e35-a229-aa03ad665587}.png&quot; /&gt;&lt;left val=&quot;66&quot; /&gt;&lt;top val=&quot;216&quot; /&gt;&lt;width val=&quot;831&quot; /&gt;&lt;height val=&quot;273&quot; /&gt;&lt;hasText val=&quot;1&quot; /&gt;&lt;/Image&gt;&lt;/ThreeDShapeInfo&gt;"/>
  <p:tag name="PRESENTER_SHAPETEXTINFO" val="&lt;ShapeTextInfo&gt;&lt;TableIndex row=&quot;-1&quot; col=&quot;-1&quot;&gt;&lt;linesCount val=&quot;1&quot; /&gt;&lt;lineCharCount val=&quot;184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fd2d9d-c4c7-4910-afea-4dc548de7f48}&quot; /&gt;&lt;isInvalidForFieldText val=&quot;0&quot; /&gt;&lt;Image&gt;&lt;filename val=&quot;E:\breeze\content\14339732\2226064195-1\input\breezo\data\asimages\{defd2d9d-c4c7-4910-afea-4dc548de7f48}.jpg&quot; /&gt;&lt;left val=&quot;0&quot; /&gt;&lt;top val=&quot;0&quot; /&gt;&lt;width val=&quot;960&quot; /&gt;&lt;height val=&quot;720&quot; /&gt;&lt;hasText val=&quot;1&quot; 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6fd4aa-a928-4fcf-98e3-38664a1c968a}&quot; /&gt;&lt;isInvalidForFieldText val=&quot;0&quot; /&gt;&lt;Image&gt;&lt;filename val=&quot;E:\breeze\content\14339732\2226064195-1\input\breezo\data\asimages\{db6fd4aa-a928-4fcf-98e3-38664a1c968a}.png&quot; /&gt;&lt;left val=&quot;94&quot; /&gt;&lt;top val=&quot;70&quot; /&gt;&lt;width val=&quot;1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0053f3-abc1-480c-83cf-aa5b0f9b3515}&quot; /&gt;&lt;isInvalidForFieldText val=&quot;0&quot; /&gt;&lt;Image&gt;&lt;filename val=&quot;E:\breeze\content\14339732\2226064195-1\input\breezo\data\asimages\{650053f3-abc1-480c-83cf-aa5b0f9b3515}.png&quot; /&gt;&lt;left val=&quot;32&quot; /&gt;&lt;top val=&quot;169&quot; /&gt;&lt;width val=&quot;301&quot; /&gt;&lt;height val=&quot;259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1&quot; /&gt;&lt;lineCharCount val=&quot;50&quot; /&gt;&lt;lineCharCount val=&quot;1&quot; /&gt;&lt;lineCharCount val=&quot;9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af0789-737e-4964-8c1a-8994a38c0e78}&quot; /&gt;&lt;isInvalidForFieldText val=&quot;0&quot; /&gt;&lt;Image&gt;&lt;filename val=&quot;E:\breeze\content\14339732\2226064195-1\input\breezo\data\asimages\{5eaf0789-737e-4964-8c1a-8994a38c0e78}.png&quot; /&gt;&lt;left val=&quot;298&quot; /&gt;&lt;top val=&quot;56&quot; /&gt;&lt;width val=&quot;3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3962c9-ef87-4087-a6cc-db687a6f1ac0}&quot; /&gt;&lt;isInvalidForFieldText val=&quot;0&quot; /&gt;&lt;Image&gt;&lt;filename val=&quot;E:\breeze\content\14339732\2226064195-1\input\breezo\data\asimages\{b63962c9-ef87-4087-a6cc-db687a6f1ac0}.png&quot; /&gt;&lt;left val=&quot;631&quot; /&gt;&lt;top val=&quot;543&quot; /&gt;&lt;width val=&quot;297&quot; /&gt;&lt;height val=&quot;14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d174c-5c95-4833-8152-e562cd52c125}&quot; /&gt;&lt;isInvalidForFieldText val=&quot;0&quot; /&gt;&lt;Image&gt;&lt;filename val=&quot;E:\breeze\content\14339732\2226064195-1\input\breezo\data\asimages\{fa2d174c-5c95-4833-8152-e562cd52c125}.png&quot; /&gt;&lt;left val=&quot;116&quot; /&gt;&lt;top val=&quot;108&quot; /&gt;&lt;width val=&quot;747&quot; /&gt;&lt;height val=&quot;572&quot; /&gt;&lt;hasText val=&quot;1&quot; 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cbbe33-6f54-45d3-872a-cf2344a17843}&quot; /&gt;&lt;isInvalidForFieldText val=&quot;0&quot; /&gt;&lt;Image&gt;&lt;filename val=&quot;E:\breeze\content\14339732\2226064195-1\input\breezo\data\asimages\{d9cbbe33-6f54-45d3-872a-cf2344a17843}.png&quot; /&gt;&lt;left val=&quot;122&quot; /&gt;&lt;top val=&quot;678&quot; /&gt;&lt;width val=&quot;781&quot; /&gt;&lt;height val=&quot;18&quot; /&gt;&lt;hasText val=&quot;1&quot; /&gt;&lt;/Image&gt;&lt;/ThreeDShapeInfo&gt;"/>
  <p:tag name="PRESENTER_SHAPETEXTINFO" val="&lt;ShapeTextInfo&gt;&lt;TableIndex row=&quot;-1&quot; col=&quot;-1&quot;&gt;&lt;linesCount val=&quot;1&quot; /&gt;&lt;lineCharCount val=&quot;99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8a24f1-7f89-4c63-a750-fb2a0760828d}&quot; /&gt;&lt;isInvalidForFieldText val=&quot;0&quot; /&gt;&lt;Image&gt;&lt;filename val=&quot;E:\breeze\content\14339732\2226064195-1\input\breezo\data\asimages\{4c8a24f1-7f89-4c63-a750-fb2a0760828d}.png&quot; /&gt;&lt;left val=&quot;79&quot; /&gt;&lt;top val=&quot;668&quot; /&gt;&lt;width val=&quot;34&quot; /&gt;&lt;height val=&quot;33&quot; /&gt;&lt;hasText val=&quot;1&quot; 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660927-297a-4db2-b7fc-ed6d7879646b}&quot; /&gt;&lt;isInvalidForFieldText val=&quot;0&quot; /&gt;&lt;Image&gt;&lt;filename val=&quot;E:\breeze\content\14339732\2226064195-1\input\breezo\data\asimages\{0d660927-297a-4db2-b7fc-ed6d7879646b}.png&quot; /&gt;&lt;left val=&quot;284&quot; /&gt;&lt;top val=&quot;54&quot; /&gt;&lt;width val=&quot;397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4a9649-cb59-4a19-a94c-8251d95ebd30}&quot; /&gt;&lt;isInvalidForFieldText val=&quot;0&quot; /&gt;&lt;Image&gt;&lt;filename val=&quot;E:\breeze\content\14339732\2226064195-1\input\breezo\data\asimages\{3e4a9649-cb59-4a19-a94c-8251d95ebd30}.png&quot; /&gt;&lt;left val=&quot;703&quot; /&gt;&lt;top val=&quot;86&quot; /&gt;&lt;width val=&quot;227&quot; /&gt;&lt;height val=&quot;220&quot; /&gt;&lt;hasText val=&quot;1&quot; /&gt;&lt;/Image&gt;&lt;/ThreeDShapeInfo&gt;"/>
  <p:tag name="PRESENTER_SHAPETEXTINFO" val="&lt;ShapeTextInfo&gt;&lt;TableIndex row=&quot;-1&quot; col=&quot;-1&quot;&gt;&lt;linesCount val=&quot;1&quot; /&gt;&lt;lineCharCount val=&quot;64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7480c4-9afb-468b-bedf-f158c3ce2c70}&quot; /&gt;&lt;isInvalidForFieldText val=&quot;0&quot; /&gt;&lt;Image&gt;&lt;filename val=&quot;E:\breeze\content\14339732\2226064195-1\input\breezo\data\asimages\{237480c4-9afb-468b-bedf-f158c3ce2c70}.png&quot; /&gt;&lt;left val=&quot;466&quot; /&gt;&lt;top val=&quot;152&quot; /&gt;&lt;width val=&quot;209&quot; /&gt;&lt;height val=&quot;19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22ba5b-2f51-413b-ad41-badd05caf2fd}&quot; /&gt;&lt;isInvalidForFieldText val=&quot;0&quot; /&gt;&lt;Image&gt;&lt;filename val=&quot;E:\breeze\content\14339732\2226064195-1\input\breezo\data\asimages\{ae22ba5b-2f51-413b-ad41-badd05caf2fd}.png&quot; /&gt;&lt;left val=&quot;466&quot; /&gt;&lt;top val=&quot;408&quot; /&gt;&lt;width val=&quot;201&quot; /&gt;&lt;height val=&quot;2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359db8-96d4-4608-87e7-5aa07dadddbf}&quot; /&gt;&lt;isInvalidForFieldText val=&quot;0&quot; /&gt;&lt;Image&gt;&lt;filename val=&quot;E:\breeze\content\14339732\2226064195-1\input\breezo\data\asimages\{1e359db8-96d4-4608-87e7-5aa07dadddbf}.png&quot; /&gt;&lt;left val=&quot;700&quot; /&gt;&lt;top val=&quot;376&quot; /&gt;&lt;width val=&quot;226&quot; /&gt;&lt;height val=&quot;165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e2b375-498d-4c25-97df-45acf23e5bdf}&quot; /&gt;&lt;isInvalidForFieldText val=&quot;0&quot; /&gt;&lt;Image&gt;&lt;filename val=&quot;E:\breeze\content\14339732\2226064195-1\input\breezo\data\asimages\{2ee2b375-498d-4c25-97df-45acf23e5bdf}.png&quot; /&gt;&lt;left val=&quot;70&quot; /&gt;&lt;top val=&quot;485&quot; /&gt;&lt;width val=&quot;333&quot; /&gt;&lt;height val=&quot;181&quot; /&gt;&lt;hasText val=&quot;1&quot; /&gt;&lt;/Image&gt;&lt;/ThreeDShapeInfo&gt;"/>
  <p:tag name="PRESENTER_SHAPETEXTINFO" val="&lt;ShapeTextInfo&gt;&lt;TableIndex row=&quot;-1&quot; col=&quot;-1&quot;&gt;&lt;linesCount val=&quot;1&quot; /&gt;&lt;lineCharCount val=&quot;62&quot; 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bb4f5a-3e84-4b2b-bbee-62da67ab2138}&quot; /&gt;&lt;isInvalidForFieldText val=&quot;0&quot; /&gt;&lt;Image&gt;&lt;filename val=&quot;E:\breeze\content\14339732\2226064195-1\input\breezo\data\asimages\{62bb4f5a-3e84-4b2b-bbee-62da67ab2138}.png&quot; /&gt;&lt;left val=&quot;100&quot; /&gt;&lt;top val=&quot;136&quot; /&gt;&lt;width val=&quot;323&quot; /&gt;&lt;height val=&quot;287&quot; /&gt;&lt;hasText val=&quot;1&quot; 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7d1bd1-b7fc-493a-961d-a2590daadea1}&quot; /&gt;&lt;isInvalidForFieldText val=&quot;0&quot; /&gt;&lt;Image&gt;&lt;filename val=&quot;E:\breeze\content\14339732\2226064195-1\input\breezo\data\asimages\{f47d1bd1-b7fc-493a-961d-a2590daadea1}.png&quot; /&gt;&lt;left val=&quot;248&quot; /&gt;&lt;top val=&quot;30&quot; /&gt;&lt;width val=&quot;471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e74897-76ad-47e1-81ac-4fe33d7e242e}&quot; /&gt;&lt;isInvalidForFieldText val=&quot;0&quot; /&gt;&lt;Image&gt;&lt;filename val=&quot;E:\breeze\content\14339732\2226064195-1\input\breezo\data\asimages\{9de74897-76ad-47e1-81ac-4fe33d7e242e}.png&quot; /&gt;&lt;left val=&quot;74&quot; /&gt;&lt;top val=&quot;180&quot; /&gt;&lt;width val=&quot;820&quot; /&gt;&lt;height val=&quot;493&quot; /&gt;&lt;hasText val=&quot;1&quot; /&gt;&lt;/Image&gt;&lt;/ThreeDShapeInfo&gt;"/>
  <p:tag name="PRESENTER_SHAPETEXTINFO" val="&lt;ShapeTextInfo&gt;&lt;TableIndex row=&quot;-1&quot; col=&quot;-1&quot;&gt;&lt;linesCount val=&quot;12&quot; /&gt;&lt;lineCharCount val=&quot;179&quot; /&gt;&lt;lineCharCount val=&quot;1&quot; /&gt;&lt;lineCharCount val=&quot;11&quot; /&gt;&lt;lineCharCount val=&quot;62&quot; /&gt;&lt;lineCharCount val=&quot;53&quot; /&gt;&lt;lineCharCount val=&quot;103&quot; /&gt;&lt;lineCharCount val=&quot;31&quot; /&gt;&lt;lineCharCount val=&quot;87&quot; /&gt;&lt;lineCharCount val=&quot;81&quot; /&gt;&lt;lineCharCount val=&quot;72&quot; /&gt;&lt;lineCharCount val=&quot;66&quot; /&gt;&lt;lineCharCount val=&quot;149&quot; 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f9a429-4dc4-45c6-9edf-54010751a029}&quot; /&gt;&lt;isInvalidForFieldText val=&quot;0&quot; /&gt;&lt;Image&gt;&lt;filename val=&quot;E:\breeze\content\14339732\2226064195-1\input\breezo\data\asimages\{eff9a429-4dc4-45c6-9edf-54010751a029}.png&quot; /&gt;&lt;left val=&quot;248&quot; /&gt;&lt;top val=&quot;30&quot; /&gt;&lt;width val=&quot;471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9c3b90-877d-4419-99c4-62848441398b}&quot; /&gt;&lt;isInvalidForFieldText val=&quot;0&quot; /&gt;&lt;Image&gt;&lt;filename val=&quot;E:\breeze\content\14339732\2226064195-1\input\breezo\data\asimages\{699c3b90-877d-4419-99c4-62848441398b}.png&quot; /&gt;&lt;left val=&quot;106&quot; /&gt;&lt;top val=&quot;182&quot; /&gt;&lt;width val=&quot;329&quot; /&gt;&lt;height val=&quot;410&quot; /&gt;&lt;hasText val=&quot;1&quot; /&gt;&lt;/Image&gt;&lt;/ThreeDShapeInfo&gt;"/>
  <p:tag name="PRESENTER_SHAPETEXTINFO" val="&lt;ShapeTextInfo&gt;&lt;TableIndex row=&quot;-1&quot; col=&quot;-1&quot;&gt;&lt;linesCount val=&quot;11&quot; /&gt;&lt;lineCharCount val=&quot;15&quot; /&gt;&lt;lineCharCount val=&quot;1&quot; /&gt;&lt;lineCharCount val=&quot;41&quot; /&gt;&lt;lineCharCount val=&quot;20&quot; /&gt;&lt;lineCharCount val=&quot;20&quot; /&gt;&lt;lineCharCount val=&quot;19&quot; /&gt;&lt;lineCharCount val=&quot;13&quot; /&gt;&lt;lineCharCount val=&quot;18&quot; /&gt;&lt;lineCharCount val=&quot;11&quot; /&gt;&lt;lineCharCount val=&quot;20&quot; /&gt;&lt;lineCharCount val=&quot;10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7e4b73-f9e4-472b-af85-e07ba109a21d}&quot; /&gt;&lt;isInvalidForFieldText val=&quot;0&quot; /&gt;&lt;Image&gt;&lt;filename val=&quot;E:\breeze\content\14339732\2226064195-1\input\breezo\data\asimages\{4f7e4b73-f9e4-472b-af85-e07ba109a21d}.png&quot; /&gt;&lt;left val=&quot;104&quot; /&gt;&lt;top val=&quot;286&quot; /&gt;&lt;width val=&quot;257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6f9f23-6227-4255-89f1-cd42abd14bba}&quot; /&gt;&lt;isInvalidForFieldText val=&quot;0&quot; /&gt;&lt;Image&gt;&lt;filename val=&quot;E:\breeze\content\14339732\2226064195-1\input\breezo\data\asimages\{b56f9f23-6227-4255-89f1-cd42abd14bba}.png&quot; /&gt;&lt;left val=&quot;242&quot; /&gt;&lt;top val=&quot;54&quot; /&gt;&lt;width val=&quot;47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7e7168-2776-4d8b-9530-01961fafa382}&quot; /&gt;&lt;isInvalidForFieldText val=&quot;0&quot; /&gt;&lt;Image&gt;&lt;filename val=&quot;E:\breeze\content\14339732\2226064195-1\input\breezo\data\asimages\{737e7168-2776-4d8b-9530-01961fafa382}.png&quot; /&gt;&lt;left val=&quot;105&quot; /&gt;&lt;top val=&quot;180&quot; /&gt;&lt;width val=&quot;601&quot; /&gt;&lt;height val=&quot;275&quot; /&gt;&lt;hasText val=&quot;1&quot; /&gt;&lt;/Image&gt;&lt;/ThreeDShapeInfo&gt;"/>
  <p:tag name="PRESENTER_SHAPETEXTINFO" val="&lt;ShapeTextInfo&gt;&lt;TableIndex row=&quot;-1&quot; col=&quot;-1&quot;&gt;&lt;linesCount val=&quot;4&quot; /&gt;&lt;lineCharCount val=&quot;87&quot; /&gt;&lt;lineCharCount val=&quot;1&quot; /&gt;&lt;lineCharCount val=&quot;78&quot; /&gt;&lt;lineCharCount val=&quot;1&quot; 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23b7a0-57ae-49db-a794-a2ae2e7f4d67}&quot; /&gt;&lt;isInvalidForFieldText val=&quot;0&quot; /&gt;&lt;Image&gt;&lt;filename val=&quot;E:\breeze\content\14339732\2226064195-1\input\breezo\data\asimages\{6e23b7a0-57ae-49db-a794-a2ae2e7f4d67}.png&quot; /&gt;&lt;left val=&quot;104&quot; /&gt;&lt;top val=&quot;248&quot; /&gt;&lt;width val=&quot;452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663fb-3eda-4584-83fa-41fbfed31b9f}&quot; /&gt;&lt;isInvalidForFieldText val=&quot;0&quot; /&gt;&lt;Image&gt;&lt;filename val=&quot;E:\breeze\content\14339732\2226064195-1\input\breezo\data\asimages\{442663fb-3eda-4584-83fa-41fbfed31b9f}.png&quot; /&gt;&lt;left val=&quot;104&quot; /&gt;&lt;top val=&quot;416&quot; /&gt;&lt;width val=&quot;43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ee9c8c-ca00-403d-8702-abd752d49a95}&quot; /&gt;&lt;isInvalidForFieldText val=&quot;0&quot; /&gt;&lt;Image&gt;&lt;filename val=&quot;E:\breeze\content\14339732\2226064195-1\input\breezo\data\asimages\{0eee9c8c-ca00-403d-8702-abd752d49a95}.png&quot; /&gt;&lt;left val=&quot;335&quot; /&gt;&lt;top val=&quot;287&quot; /&gt;&lt;width val=&quot;295&quot; /&gt;&lt;height val=&quot;5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388983-01c6-4d0b-bf6c-af9a300fc5c4}&quot; /&gt;&lt;isInvalidForFieldText val=&quot;0&quot; /&gt;&lt;Image&gt;&lt;filename val=&quot;E:\breeze\content\14339732\2226064195-1\input\breezo\data\asimages\{db388983-01c6-4d0b-bf6c-af9a300fc5c4}.png&quot; /&gt;&lt;left val=&quot;695&quot; /&gt;&lt;top val=&quot;567&quot; /&gt;&lt;width val=&quot;205&quot; /&gt;&lt;height val=&quot;117&quot; /&gt;&lt;hasText val=&quot;1&quot; 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0b9ed2-307a-449d-9005-1acebfae8e95}&quot; /&gt;&lt;isInvalidForFieldText val=&quot;0&quot; /&gt;&lt;Image&gt;&lt;filename val=&quot;E:\breeze\content\14339732\2226064195-1\input\breezo\data\asimages\{6e0b9ed2-307a-449d-9005-1acebfae8e95}.png&quot; /&gt;&lt;left val=&quot;304&quot; /&gt;&lt;top val=&quot;285&quot; /&gt;&lt;width val=&quot;355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f2cb00-57f1-49c8-b7d8-47498fbd1151}&quot; /&gt;&lt;isInvalidForFieldText val=&quot;0&quot; /&gt;&lt;Image&gt;&lt;filename val=&quot;E:\breeze\content\14339732\2226064195-1\input\breezo\data\asimages\{04f2cb00-57f1-49c8-b7d8-47498fbd1151}.png&quot; /&gt;&lt;left val=&quot;322&quot; /&gt;&lt;top val=&quot;56&quot; /&gt;&lt;width val=&quot;321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e4cf49-8e28-4f67-98ff-b25440811ae0}&quot; /&gt;&lt;isInvalidForFieldText val=&quot;0&quot; /&gt;&lt;Image&gt;&lt;filename val=&quot;E:\breeze\content\14339732\2226064195-1\input\breezo\data\asimages\{58e4cf49-8e28-4f67-98ff-b25440811ae0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7058247-14e1-4646-85e4-d20d711f9943}&quot; /&gt;&lt;isInvalidForFieldText val=&quot;0&quot; /&gt;&lt;Image&gt;&lt;filename val=&quot;E:\breeze\content\14339732\2226064195-1\input\breezo\data\asimages\{27058247-14e1-4646-85e4-d20d711f9943}.png&quot; /&gt;&lt;left val=&quot;160&quot; /&gt;&lt;top val=&quot;126&quot; /&gt;&lt;width val=&quot;665&quot; /&gt;&lt;height val=&quot;585&quot; /&gt;&lt;hasText val=&quot;1&quot; 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b68e2b-7a88-445c-b021-44b0f4dce558}&quot; /&gt;&lt;isInvalidForFieldText val=&quot;0&quot; /&gt;&lt;Image&gt;&lt;filename val=&quot;E:\breeze\content\14339732\2226064195-1\input\breezo\data\asimages\{abb68e2b-7a88-445c-b021-44b0f4dce558}.png&quot; /&gt;&lt;left val=&quot;244&quot; /&gt;&lt;top val=&quot;56&quot; /&gt;&lt;width val=&quot;480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79a71d-f5f5-425a-9989-0be81eae94bf}&quot; /&gt;&lt;isInvalidForFieldText val=&quot;0&quot; /&gt;&lt;Image&gt;&lt;filename val=&quot;E:\breeze\content\14339732\2226064195-1\input\breezo\data\asimages\{d179a71d-f5f5-425a-9989-0be81eae94b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61f914-c0ed-4349-adaa-1adc0d9678c5}&quot; /&gt;&lt;isInvalidForFieldText val=&quot;0&quot; /&gt;&lt;Image&gt;&lt;filename val=&quot;E:\breeze\content\14339732\2226064195-1\input\breezo\data\asimages\{1961f914-c0ed-4349-adaa-1adc0d9678c5}.png&quot; /&gt;&lt;left val=&quot;34&quot; /&gt;&lt;top val=&quot;108&quot; /&gt;&lt;width val=&quot;911&quot; /&gt;&lt;height val=&quot;591&quot; /&gt;&lt;hasText val=&quot;1&quot; 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15e319-007a-47fe-8b53-acf90e39692e}&quot; /&gt;&lt;isInvalidForFieldText val=&quot;0&quot; /&gt;&lt;Image&gt;&lt;filename val=&quot;E:\breeze\content\14339732\2226064195-1\input\breezo\data\asimages\{fb15e319-007a-47fe-8b53-acf90e39692e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cfae43-0a3b-4c95-a0fd-9424ba16f682}&quot; /&gt;&lt;isInvalidForFieldText val=&quot;0&quot; /&gt;&lt;Image&gt;&lt;filename val=&quot;E:\breeze\content\14339732\2226064195-1\input\breezo\data\asimages\{21cfae43-0a3b-4c95-a0fd-9424ba16f682}.png&quot; /&gt;&lt;left val=&quot;179&quot; /&gt;&lt;top val=&quot;57&quot; /&gt;&lt;width val=&quot;606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2f55c4-261f-4303-a487-920946718549}&quot; /&gt;&lt;isInvalidForFieldText val=&quot;0&quot; /&gt;&lt;Image&gt;&lt;filename val=&quot;E:\breeze\content\14339732\2226064195-1\input\breezo\data\asimages\{fc2f55c4-261f-4303-a487-920946718549}.png&quot; /&gt;&lt;left val=&quot;53&quot; /&gt;&lt;top val=&quot;124&quot; /&gt;&lt;width val=&quot;894&quot; /&gt;&lt;height val=&quot;580&quot; /&gt;&lt;hasText val=&quot;1&quot; 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376dd4-4587-4070-8cc8-d5153f8ac229}&quot; /&gt;&lt;isInvalidForFieldText val=&quot;0&quot; /&gt;&lt;Image&gt;&lt;filename val=&quot;E:\breeze\content\14339732\2226064195-1\input\breezo\data\asimages\{e7376dd4-4587-4070-8cc8-d5153f8ac229}.png&quot; /&gt;&lt;left val=&quot;225&quot; /&gt;&lt;top val=&quot;54&quot; /&gt;&lt;width val=&quot;51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f22c24-6ed4-400e-8bc5-f5c5ce77a789}&quot; /&gt;&lt;isInvalidForFieldText val=&quot;0&quot; /&gt;&lt;Image&gt;&lt;filename val=&quot;E:\breeze\content\14339732\2226064195-1\input\breezo\data\asimages\{63f22c24-6ed4-400e-8bc5-f5c5ce77a78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9b4ed1-891f-4cca-b593-2bc26c1af820}&quot; /&gt;&lt;isInvalidForFieldText val=&quot;0&quot; /&gt;&lt;Image&gt;&lt;filename val=&quot;E:\breeze\content\14339732\2226064195-1\input\breezo\data\asimages\{6f9b4ed1-891f-4cca-b593-2bc26c1af820}.png&quot; /&gt;&lt;left val=&quot;126&quot; /&gt;&lt;top val=&quot;125&quot; /&gt;&lt;width val=&quot;802&quot; /&gt;&lt;height val=&quot;595&quot; /&gt;&lt;hasText val=&quot;1&quot; 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5e5e4b-8639-474c-ac64-83963237b7a3}&quot; /&gt;&lt;isInvalidForFieldText val=&quot;0&quot; /&gt;&lt;Image&gt;&lt;filename val=&quot;E:\breeze\content\14339732\2226064195-1\input\breezo\data\asimages\{815e5e4b-8639-474c-ac64-83963237b7a3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b2c135-ced7-47e5-9c78-ce27d7337103}&quot; /&gt;&lt;isInvalidForFieldText val=&quot;0&quot; /&gt;&lt;Image&gt;&lt;filename val=&quot;E:\breeze\content\14339732\2226064195-1\input\breezo\data\asimages\{13b2c135-ced7-47e5-9c78-ce27d7337103}.png&quot; /&gt;&lt;left val=&quot;164&quot; /&gt;&lt;top val=&quot;57&quot; /&gt;&lt;width val=&quot;63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721113-a2ce-4a31-b64c-b8fe77941223}&quot; /&gt;&lt;isInvalidForFieldText val=&quot;0&quot; /&gt;&lt;Image&gt;&lt;filename val=&quot;E:\breeze\content\14339732\2226064195-1\input\breezo\data\asimages\{5c721113-a2ce-4a31-b64c-b8fe77941223}.png&quot; /&gt;&lt;left val=&quot;86&quot; /&gt;&lt;top val=&quot;132&quot; /&gt;&lt;width val=&quot;835&quot; /&gt;&lt;height val=&quot;563&quot; /&gt;&lt;hasText val=&quot;1&quot; 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fd40bd-3e58-4633-8660-6d36c7824a12}&quot; /&gt;&lt;isInvalidForFieldText val=&quot;0&quot; /&gt;&lt;Image&gt;&lt;filename val=&quot;E:\breeze\content\14339732\2226064195-1\input\breezo\data\asimages\{a0fd40bd-3e58-4633-8660-6d36c7824a12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589901-4817-4c64-9293-617e2847356c}&quot; /&gt;&lt;isInvalidForFieldText val=&quot;0&quot; /&gt;&lt;Image&gt;&lt;filename val=&quot;E:\breeze\content\14339732\2226064195-1\input\breezo\data\asimages\{bd589901-4817-4c64-9293-617e2847356c}.png&quot; /&gt;&lt;left val=&quot;51&quot; /&gt;&lt;top val=&quot;57&quot; /&gt;&lt;width val=&quot;843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7e7181-53fc-4bc2-a7a8-ce2285395114}&quot; /&gt;&lt;isInvalidForFieldText val=&quot;0&quot; /&gt;&lt;Image&gt;&lt;filename val=&quot;E:\breeze\content\14339732\2226064195-1\input\breezo\data\asimages\{4f7e7181-53fc-4bc2-a7a8-ce2285395114}.png&quot; /&gt;&lt;left val=&quot;102&quot; /&gt;&lt;top val=&quot;116&quot; /&gt;&lt;width val=&quot;806&quot; /&gt;&lt;height val=&quot;571&quot; /&gt;&lt;hasText val=&quot;1&quot; 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ebea96-0bad-46bb-8ad7-8ad4b94234da}&quot; /&gt;&lt;isInvalidForFieldText val=&quot;0&quot; /&gt;&lt;Image&gt;&lt;filename val=&quot;E:\breeze\content\14339732\2226064195-1\input\breezo\data\asimages\{6bebea96-0bad-46bb-8ad7-8ad4b94234da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39ffe7-f164-4ef0-adc5-86e714339769}&quot; /&gt;&lt;isInvalidForFieldText val=&quot;0&quot; /&gt;&lt;Image&gt;&lt;filename val=&quot;E:\breeze\content\14339732\2226064195-1\input\breezo\data\asimages\{c439ffe7-f164-4ef0-adc5-86e714339769}.png&quot; /&gt;&lt;left val=&quot;127&quot; /&gt;&lt;top val=&quot;57&quot; /&gt;&lt;width val=&quot;709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73dcbd-f3de-4808-8355-60dddb1198bc}&quot; /&gt;&lt;isInvalidForFieldText val=&quot;0&quot; /&gt;&lt;Image&gt;&lt;filename val=&quot;E:\breeze\content\14339732\2226064195-1\input\breezo\data\asimages\{c673dcbd-f3de-4808-8355-60dddb1198bc}.png&quot; /&gt;&lt;left val=&quot;102&quot; /&gt;&lt;top val=&quot;117&quot; /&gt;&lt;width val=&quot;806&quot; /&gt;&lt;height val=&quot;571&quot; /&gt;&lt;hasText val=&quot;1&quot; /&gt;&lt;/Image&gt;&lt;/ThreeDShapeInfo&gt;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492DB8-6E89-4F93-8BED-69DBDC18264C}">
  <ds:schemaRefs>
    <ds:schemaRef ds:uri="http://schemas.microsoft.com/office/2006/metadata/properties"/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a1ba486-ff2f-4459-80ac-1ab5aa17f8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10183</TotalTime>
  <Words>440</Words>
  <Application>Microsoft Office PowerPoint</Application>
  <PresentationFormat>On-screen Show (4:3)</PresentationFormat>
  <Paragraphs>97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1_Ripple</vt:lpstr>
      <vt:lpstr>Office Theme</vt:lpstr>
      <vt:lpstr>PowerPoint Presentation</vt:lpstr>
      <vt:lpstr>Challenge</vt:lpstr>
      <vt:lpstr>Agenda</vt:lpstr>
      <vt:lpstr>CareerOneStop</vt:lpstr>
      <vt:lpstr>Customer Needs</vt:lpstr>
      <vt:lpstr>Path: Job Search for  New College Grads</vt:lpstr>
      <vt:lpstr>Path: Job Search for  New College Grads</vt:lpstr>
      <vt:lpstr>Contact Information</vt:lpstr>
      <vt:lpstr>Questions</vt:lpstr>
      <vt:lpstr>Screenshots</vt:lpstr>
      <vt:lpstr>GetMyFuture</vt:lpstr>
      <vt:lpstr>Interest Assessment</vt:lpstr>
      <vt:lpstr>Interest Assessment Results</vt:lpstr>
      <vt:lpstr>Work Values Matcher</vt:lpstr>
      <vt:lpstr>Work Values Matcher Results</vt:lpstr>
      <vt:lpstr>Work Values Matcher Value Description</vt:lpstr>
      <vt:lpstr>Work Values Matcher Career List</vt:lpstr>
      <vt:lpstr>Occupation Profile</vt:lpstr>
      <vt:lpstr>Resumes</vt:lpstr>
      <vt:lpstr>Find Job Openings</vt:lpstr>
      <vt:lpstr>Find Job Openings: Networking</vt:lpstr>
      <vt:lpstr>Find Job Openings: Social Media</vt:lpstr>
      <vt:lpstr>Find Job Openings: Ask an Employer</vt:lpstr>
      <vt:lpstr> Job Finder</vt:lpstr>
      <vt:lpstr>Job Finder Results</vt:lpstr>
      <vt:lpstr>Job Finder Detail</vt:lpstr>
      <vt:lpstr>Get Work Experience</vt:lpstr>
      <vt:lpstr>User Guide</vt:lpstr>
    </vt:vector>
  </TitlesOfParts>
  <Company>MN-DEED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COS</dc:title>
  <dc:creator>Mike Ellsworth</dc:creator>
  <cp:lastModifiedBy>Tenner, Kelly (DEED)</cp:lastModifiedBy>
  <cp:revision>398</cp:revision>
  <cp:lastPrinted>2021-01-14T03:52:34Z</cp:lastPrinted>
  <dcterms:created xsi:type="dcterms:W3CDTF">2007-04-17T16:38:40Z</dcterms:created>
  <dcterms:modified xsi:type="dcterms:W3CDTF">2021-03-02T19:02:36Z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