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1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2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5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</p:sldMasterIdLst>
  <p:notesMasterIdLst>
    <p:notesMasterId r:id="rId32"/>
  </p:notesMasterIdLst>
  <p:sldIdLst>
    <p:sldId id="430" r:id="rId6"/>
    <p:sldId id="328" r:id="rId7"/>
    <p:sldId id="264" r:id="rId8"/>
    <p:sldId id="321" r:id="rId9"/>
    <p:sldId id="333" r:id="rId10"/>
    <p:sldId id="347" r:id="rId11"/>
    <p:sldId id="353" r:id="rId12"/>
    <p:sldId id="449" r:id="rId13"/>
    <p:sldId id="355" r:id="rId14"/>
    <p:sldId id="272" r:id="rId15"/>
    <p:sldId id="429" r:id="rId16"/>
    <p:sldId id="436" r:id="rId17"/>
    <p:sldId id="432" r:id="rId18"/>
    <p:sldId id="438" r:id="rId19"/>
    <p:sldId id="390" r:id="rId20"/>
    <p:sldId id="445" r:id="rId21"/>
    <p:sldId id="446" r:id="rId22"/>
    <p:sldId id="391" r:id="rId23"/>
    <p:sldId id="442" r:id="rId24"/>
    <p:sldId id="447" r:id="rId25"/>
    <p:sldId id="439" r:id="rId26"/>
    <p:sldId id="440" r:id="rId27"/>
    <p:sldId id="448" r:id="rId28"/>
    <p:sldId id="441" r:id="rId29"/>
    <p:sldId id="443" r:id="rId30"/>
    <p:sldId id="444" r:id="rId31"/>
  </p:sldIdLst>
  <p:sldSz cx="9144000" cy="6858000" type="screen4x3"/>
  <p:notesSz cx="7102475" cy="9388475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0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0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0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0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5" autoAdjust="0"/>
    <p:restoredTop sz="33603" autoAdjust="0"/>
  </p:normalViewPr>
  <p:slideViewPr>
    <p:cSldViewPr>
      <p:cViewPr varScale="1">
        <p:scale>
          <a:sx n="106" d="100"/>
          <a:sy n="106" d="100"/>
        </p:scale>
        <p:origin x="17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0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13258C-65B7-41DE-A61E-076302EE3C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27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b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14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1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 i="0" u="non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15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9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8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58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2034170"/>
          </a:xfrm>
        </p:spPr>
        <p:txBody>
          <a:bodyPr/>
          <a:lstStyle/>
          <a:p>
            <a:endParaRPr lang="en-US" sz="100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0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kern="1200">
              <a:solidFill>
                <a:schemeClr val="tx1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8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 kern="120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08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4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3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 i="0" kern="120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32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0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b="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6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9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endParaRPr lang="en-US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8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67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  <p:custDataLst>
              <p:tags r:id="rId3"/>
            </p:custDataLst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t>‹#›</a:t>
            </a:fld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t>‹#›</a:t>
            </a:fld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0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11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12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13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14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15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16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17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18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19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20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21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22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4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image" Target="../media/image6.png"/><Relationship Id="rId4" Type="http://schemas.openxmlformats.org/officeDocument/2006/relationships/tags" Target="../tags/tag45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7.png"/><Relationship Id="rId5" Type="http://schemas.openxmlformats.org/officeDocument/2006/relationships/tags" Target="../tags/tag52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hyperlink" Target="https://www.careeronestop.org/" TargetMode="Externa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Patricia.dahlman@state.mn.us" TargetMode="External"/><Relationship Id="rId3" Type="http://schemas.openxmlformats.org/officeDocument/2006/relationships/tags" Target="../tags/tag68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hyperlink" Target="mailto:Julie.Remington@state.mn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5546209"/>
            <a:ext cx="6172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New Skills and Knowledge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0ED0B7-0570-6943-970D-F996F11187C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2501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Occupation Profile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A7B729-D025-4BC8-B42D-F15075A2A90C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/>
          <a:srcRect l="13889" t="18291" r="14816" b="5991"/>
          <a:stretch>
            <a:fillRect/>
          </a:stretch>
        </p:blipFill>
        <p:spPr>
          <a:xfrm>
            <a:off x="595204" y="1295400"/>
            <a:ext cx="7953592" cy="475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269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What’s Right for Me?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4BA28-D6FC-44C9-878B-2A21505C244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45893" y="1295400"/>
            <a:ext cx="8052214" cy="489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3835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6D6482-8482-41B5-9784-EE82DE1507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FDDB6-69E5-4264-9057-1BED259B229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Short-Term Training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9AC74-E3A4-47DC-A3E1-015C513FE69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8200" y="1227079"/>
            <a:ext cx="7848600" cy="478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6249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Local Training Finder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88663-5B15-4ED9-8814-69E72726229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0134" y="1295400"/>
            <a:ext cx="8096666" cy="501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270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College Scorecard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576BF-7F00-470D-848B-9B351D66FED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75012" y="1447800"/>
            <a:ext cx="5715000" cy="433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9300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Training Provider Results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6416AE-E761-4529-829E-54C81F6989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3900" y="2395142"/>
            <a:ext cx="7696200" cy="2482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2561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9503-36C7-4CEC-BE19-AC64BC67D56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Certification Finder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3F6DDF-E94C-4F7F-B348-13049C44A5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5FDA8B-BC4C-4D5E-875C-C4DD9E98248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19200" y="1371600"/>
            <a:ext cx="7175869" cy="4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0970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9503-36C7-4CEC-BE19-AC64BC67D56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Certification Detail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3F6DDF-E94C-4F7F-B348-13049C44A5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EEADC-DD04-4A01-8FD7-841C770837A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53884" y="1311166"/>
            <a:ext cx="7436232" cy="423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59318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05000"/>
            <a:ext cx="8229600" cy="3657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employment services transitioned to online formats since in-person employment counseling sites closed or reduced their hours, at the same time that demand for services has grown.</a:t>
            </a:r>
          </a:p>
          <a:p>
            <a:pPr marL="0" indent="0" algn="ctr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4214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Apprenticeship.gov Website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183BA12-1DFD-424D-AA48-D5782B70A63D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/>
          <a:srcRect t="10991" b="19873"/>
          <a:stretch>
            <a:fillRect/>
          </a:stretch>
        </p:blipFill>
        <p:spPr>
          <a:xfrm>
            <a:off x="912033" y="1981200"/>
            <a:ext cx="7319933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9114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Professional Associations Finder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8F718-C56A-4F16-8431-EEC6B2D0667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7433" y="1295400"/>
            <a:ext cx="8109367" cy="490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3597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DED96F-E750-47B6-A7C6-3C189E5D70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FDDB6-69E5-4264-9057-1BED259B229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Money for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0B7F5-79A8-40DA-B554-39FDD7AFA7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8694" y="1285537"/>
            <a:ext cx="8083965" cy="475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133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DED96F-E750-47B6-A7C6-3C189E5D70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FDDB6-69E5-4264-9057-1BED259B229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Financial Aid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53348-56A7-4494-AC3B-306EE7D6D5C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0771" y="1169894"/>
            <a:ext cx="7842457" cy="499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32690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A5730-C6A0-40C5-8F86-4FB1365053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Scholarship Finder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AD35B-F067-47EA-B716-51D93A39774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8090" y="1295400"/>
            <a:ext cx="7587820" cy="4935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3683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A5730-C6A0-40C5-8F86-4FB1365053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Scholarship Detail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F3B63-0F66-4D64-B54F-A76ED37B7EE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4444" y="1178859"/>
            <a:ext cx="8134768" cy="507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91150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Career Advisors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B4B9B-89BD-4027-9166-9A1E7301793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4558" y="1317067"/>
            <a:ext cx="7854884" cy="468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807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" y="1511396"/>
            <a:ext cx="3124200" cy="27392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CareerOneStop overview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Path 4: </a:t>
            </a:r>
            <a:b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new skills and knowledge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2377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248C2-5F11-42DC-AF58-A73B2B8706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72540" y="1143000"/>
            <a:ext cx="6598920" cy="504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066799" y="6373814"/>
            <a:ext cx="7820025" cy="304800"/>
          </a:xfrm>
        </p:spPr>
        <p:txBody>
          <a:bodyPr/>
          <a:lstStyle/>
          <a:p>
            <a:pPr marL="0" indent="0">
              <a:buNone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2599A-5619-4EF2-8053-3C1DF8EE186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Customer Needs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AF98C99-F2DE-4D39-A8DB-0E1D82A075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14793" y="845244"/>
            <a:ext cx="2124407" cy="2050622"/>
          </a:xfrm>
          <a:prstGeom prst="flowChartAlternate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benefits and other forms of assistance are available to me?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5CF76D1-DBD5-4A04-B90D-05CEEB8FF60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56251" y="1469356"/>
            <a:ext cx="1953741" cy="1837824"/>
          </a:xfrm>
          <a:prstGeom prst="flowChartAlternate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short term, immediate employment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B9D076D3-960A-4797-A112-067481241B0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56251" y="3907878"/>
            <a:ext cx="1868349" cy="2050622"/>
          </a:xfrm>
          <a:prstGeom prst="flowChartAlternate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just graduated from college, what do I do?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1527036C-F593-485A-95A4-225ED085589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86806" y="3602788"/>
            <a:ext cx="2106320" cy="1533025"/>
          </a:xfrm>
          <a:prstGeom prst="flowChartAlternate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a longer-term career plan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92ECD46-B216-47C8-B6FB-3E6D26DA30E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91037" y="4639175"/>
            <a:ext cx="3128842" cy="1685425"/>
          </a:xfrm>
          <a:prstGeom prst="flowChartAlternateProcess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options are available to develop new skills or knowledge?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563AEE-E920-4973-B4D7-2F7B2990D6A2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5203" y="1297153"/>
            <a:ext cx="3058948" cy="2721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9391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7358-1F3D-4F75-8F90-D4878496C1F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Path 4: New Skills and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D40B-1385-4051-BF22-B00484E21AB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399" y="1600200"/>
            <a:ext cx="7620001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18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a plan to develop new skills and knowledge, to better position yourself to find a career job. Learn about different types of training to meet your training goals. Research ways to pay for your training.</a:t>
            </a:r>
          </a:p>
          <a:p>
            <a:pPr marL="0" indent="0">
              <a:buNone/>
            </a:pPr>
            <a:r>
              <a:rPr lang="en-US" sz="11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1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>
              <a:buSzTx/>
              <a:buFont typeface="+mj-lt"/>
              <a:buAutoNum type="arabicPeriod"/>
            </a:pPr>
            <a:r>
              <a:rPr lang="en-US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the Occupation Profile to find out what training is required for your career goal.</a:t>
            </a:r>
          </a:p>
          <a:p>
            <a:pPr lvl="0">
              <a:buSzTx/>
              <a:buFont typeface="+mj-lt"/>
              <a:buAutoNum type="arabicPeriod"/>
            </a:pPr>
            <a:r>
              <a:rPr lang="en-US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 the types of training available to help you reach your career goal. Write down the next 1-2 training steps to move from where you are now toward your goal.</a:t>
            </a:r>
          </a:p>
          <a:p>
            <a:pPr lvl="0">
              <a:buSzTx/>
              <a:buFont typeface="+mj-lt"/>
              <a:buAutoNum type="arabicPeriod"/>
            </a:pPr>
            <a:r>
              <a:rPr lang="en-US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 the options from this list to learn which will be most helpful now. Note details about how to enroll or set up your next training steps:</a:t>
            </a:r>
          </a:p>
          <a:p>
            <a:pPr lvl="1">
              <a:buClr>
                <a:schemeClr val="bg2"/>
              </a:buClr>
              <a:buSzTx/>
              <a:buFont typeface="+mj-lt"/>
              <a:buAutoNum type="alphaLcPeriod"/>
            </a:pPr>
            <a:r>
              <a:rPr lang="en-US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 about free and low-cost online training and education opportunities.</a:t>
            </a:r>
          </a:p>
          <a:p>
            <a:pPr lvl="1">
              <a:buClr>
                <a:schemeClr val="bg2"/>
              </a:buClr>
              <a:buSzTx/>
              <a:buFont typeface="+mj-lt"/>
              <a:buAutoNum type="alphaLcPeriod"/>
            </a:pPr>
            <a:r>
              <a:rPr lang="en-US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Explore college-based programs in your local area and compare location, program length, cost, and outcomes. </a:t>
            </a:r>
          </a:p>
          <a:p>
            <a:pPr lvl="1">
              <a:buClr>
                <a:schemeClr val="bg2"/>
              </a:buClr>
              <a:buSzTx/>
              <a:buFont typeface="+mj-lt"/>
              <a:buAutoNum type="alphaLcPeriod"/>
            </a:pPr>
            <a:r>
              <a:rPr lang="en-US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federally-funded training opportunities for in-demand jobs for eligible youth and adults.</a:t>
            </a:r>
          </a:p>
          <a:p>
            <a:pPr lvl="1">
              <a:buClr>
                <a:schemeClr val="bg2"/>
              </a:buClr>
              <a:buSzTx/>
              <a:buFont typeface="+mj-lt"/>
              <a:buAutoNum type="alphaLcPeriod"/>
            </a:pPr>
            <a:r>
              <a:rPr lang="en-US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Identify 2-3 certifications using the Certification Finder.</a:t>
            </a:r>
          </a:p>
          <a:p>
            <a:pPr lvl="1">
              <a:buClr>
                <a:schemeClr val="bg2"/>
              </a:buClr>
              <a:buSzTx/>
              <a:buFont typeface="+mj-lt"/>
              <a:buAutoNum type="alphaLcPeriod"/>
            </a:pPr>
            <a:r>
              <a:rPr lang="en-US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1-3 apprenticeship sponsors in your local area to contact about opportunities.</a:t>
            </a:r>
          </a:p>
          <a:p>
            <a:pPr>
              <a:buSzTx/>
              <a:buFont typeface="+mj-lt"/>
              <a:buAutoNum type="arabicPeriod"/>
            </a:pPr>
            <a:r>
              <a:rPr lang="en-US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2 professional associations on Professional Association Finder to contact and join.</a:t>
            </a:r>
          </a:p>
          <a:p>
            <a:pPr lvl="0">
              <a:buSzTx/>
              <a:buFont typeface="+mj-lt"/>
              <a:buAutoNum type="arabicPeriod"/>
            </a:pPr>
            <a:r>
              <a:rPr lang="en-US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 options to pay for training.</a:t>
            </a:r>
          </a:p>
          <a:p>
            <a:pPr lvl="0">
              <a:buSzTx/>
              <a:buFont typeface="+mj-lt"/>
              <a:buAutoNum type="arabicPeriod"/>
            </a:pPr>
            <a:r>
              <a:rPr lang="en-US" sz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the Scholarship Finder to find 3-4 scholarships that you are qualified to apply for.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7753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AE71-9C60-4B74-8A9F-D39AAAE47A0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Path 4: New Skills and Knowledge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D18897-7BEA-4195-A0ED-4BC97CE9576A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14400" y="1600200"/>
            <a:ext cx="779907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Resources</a:t>
            </a:r>
          </a:p>
          <a:p>
            <a:pPr marL="0" indent="0">
              <a:buFont typeface="Wingdings" pitchFamily="2" charset="2"/>
              <a:buNone/>
            </a:pPr>
            <a:endParaRPr lang="en-US" sz="2000" b="1" ker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website </a:t>
            </a:r>
            <a:br>
              <a:rPr lang="en-US" sz="20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kern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www.careeronestop.org</a:t>
            </a:r>
            <a:endParaRPr lang="en-US" sz="2000" b="1" ker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2"/>
              </a:buClr>
            </a:pPr>
            <a:r>
              <a:rPr lang="en-US" sz="1800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What’s right for me?</a:t>
            </a:r>
          </a:p>
          <a:p>
            <a:pPr lvl="2">
              <a:buClr>
                <a:schemeClr val="accent2"/>
              </a:buClr>
            </a:pPr>
            <a:r>
              <a:rPr lang="en-US" sz="1800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Occupation Profile</a:t>
            </a:r>
          </a:p>
          <a:p>
            <a:pPr lvl="2">
              <a:buClr>
                <a:schemeClr val="accent2"/>
              </a:buClr>
            </a:pPr>
            <a:r>
              <a:rPr lang="en-US" sz="1800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Short-term training</a:t>
            </a:r>
          </a:p>
          <a:p>
            <a:pPr lvl="2">
              <a:buClr>
                <a:schemeClr val="accent2"/>
              </a:buClr>
            </a:pPr>
            <a:r>
              <a:rPr lang="en-US" sz="1800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Local Training Finder</a:t>
            </a:r>
          </a:p>
          <a:p>
            <a:pPr lvl="2">
              <a:buClr>
                <a:schemeClr val="accent2"/>
              </a:buClr>
            </a:pPr>
            <a:r>
              <a:rPr lang="en-US" sz="1800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Certification Finder</a:t>
            </a:r>
          </a:p>
          <a:p>
            <a:pPr lvl="2">
              <a:buClr>
                <a:schemeClr val="accent2"/>
              </a:buClr>
            </a:pPr>
            <a:r>
              <a:rPr lang="en-US" sz="1800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Professional Association Finder</a:t>
            </a:r>
          </a:p>
          <a:p>
            <a:pPr lvl="2">
              <a:buClr>
                <a:schemeClr val="accent2"/>
              </a:buClr>
            </a:pPr>
            <a:r>
              <a:rPr lang="en-US" sz="1800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money for training</a:t>
            </a:r>
          </a:p>
          <a:p>
            <a:pPr lvl="2">
              <a:buClr>
                <a:schemeClr val="accent2"/>
              </a:buClr>
            </a:pPr>
            <a:r>
              <a:rPr lang="en-US" sz="1800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Financial aid</a:t>
            </a:r>
          </a:p>
          <a:p>
            <a:pPr lvl="2">
              <a:buClr>
                <a:schemeClr val="accent2"/>
              </a:buClr>
            </a:pPr>
            <a:r>
              <a:rPr lang="en-US" sz="1800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Scholarship Finder</a:t>
            </a:r>
          </a:p>
          <a:p>
            <a:endParaRPr lang="en-US" b="1" ker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New shape"/>
          <p:cNvSpPr/>
          <p:nvPr>
            <p:custDataLst>
              <p:tags r:id="rId4"/>
            </p:custDataLst>
          </p:nvPr>
        </p:nvSpPr>
        <p:spPr>
          <a:xfrm>
            <a:off x="1005840" y="2743200"/>
            <a:ext cx="2667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5847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7358-1F3D-4F75-8F90-D4878496C1F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Objective 3: Research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D40B-1385-4051-BF22-B00484E21AB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399" y="1600200"/>
            <a:ext cx="7620001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 Options</a:t>
            </a:r>
            <a:r>
              <a:rPr lang="en-US" sz="18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 the options from this list to learn which will be most helpful now. Note details about how to enroll or set up your next training steps.</a:t>
            </a:r>
          </a:p>
          <a:p>
            <a:pPr marL="0" indent="0">
              <a:buNone/>
            </a:pPr>
            <a:endParaRPr lang="en-US" sz="1000" b="1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bg2"/>
              </a:buClr>
              <a:buSzTx/>
              <a:buFont typeface="+mj-lt"/>
              <a:buAutoNum type="alphaLcPeriod"/>
            </a:pP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 about free and low-cost online training and education opportunities.</a:t>
            </a:r>
          </a:p>
          <a:p>
            <a:pPr lvl="1">
              <a:buClr>
                <a:schemeClr val="bg2"/>
              </a:buClr>
              <a:buSzTx/>
              <a:buFont typeface="+mj-lt"/>
              <a:buAutoNum type="alphaLcPeriod"/>
            </a:pP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Explore college-based programs in your local area and compare location, program length, cost, and outcomes. </a:t>
            </a:r>
          </a:p>
          <a:p>
            <a:pPr lvl="1">
              <a:buClr>
                <a:schemeClr val="bg2"/>
              </a:buClr>
              <a:buSzTx/>
              <a:buFont typeface="+mj-lt"/>
              <a:buAutoNum type="alphaLcPeriod"/>
            </a:pP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federally-funded training opportunities for in-demand jobs for eligible youth and adults.</a:t>
            </a:r>
          </a:p>
          <a:p>
            <a:pPr lvl="1">
              <a:buClr>
                <a:schemeClr val="bg2"/>
              </a:buClr>
              <a:buSzTx/>
              <a:buFont typeface="+mj-lt"/>
              <a:buAutoNum type="alphaLcPeriod"/>
            </a:pP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Identify 2-3 certifications using the Certification Finder.</a:t>
            </a:r>
          </a:p>
          <a:p>
            <a:pPr lvl="1">
              <a:buClr>
                <a:schemeClr val="bg2"/>
              </a:buClr>
              <a:buSzTx/>
              <a:buFont typeface="+mj-lt"/>
              <a:buAutoNum type="alphaLcPeriod"/>
            </a:pP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1-3 apprenticeship sponsors in your local area to contact about opportunities.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4206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 Technology Manager, CareerOneStop</a:t>
            </a:r>
            <a:b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Patricia.Dahlman@state.mn.us</a:t>
            </a:r>
            <a:endParaRPr lang="en-US" sz="24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/>
              </a:rPr>
              <a:t>Julie.Remington@state.mn.us</a:t>
            </a:r>
            <a:endParaRPr lang="en-US" sz="2400" kern="12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>
              <a:effectLst/>
            </a:endParaRPr>
          </a:p>
          <a:p>
            <a:endParaRPr lang="en-US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005839" y="2377440"/>
            <a:ext cx="42672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1005839" y="3986784"/>
            <a:ext cx="4114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1.14"/>
  <p:tag name="AS_TITLE" val="Aspose.Slides for .NET 4.0"/>
  <p:tag name="AS_VERSION" val="2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1515fb-2b37-4d59-b4f5-a96ce9948980}&quot; /&gt;&lt;isInvalidForFieldText val=&quot;0&quot; /&gt;&lt;Image&gt;&lt;filename val=&quot;E:\breeze\content\14339732\2250941516-1\input\breezo\data\asimages\{1d1515fb-2b37-4d59-b4f5-a96ce9948980}.png&quot; /&gt;&lt;left val=&quot;252&quot; /&gt;&lt;top val=&quot;54&quot; /&gt;&lt;width val=&quot;459&quot; /&gt;&lt;height val=&quot;46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40ea28-0d33-40dc-850c-dde57ba412db}&quot; /&gt;&lt;isInvalidForFieldText val=&quot;0&quot; /&gt;&lt;Image&gt;&lt;filename val=&quot;E:\breeze\content\14339732\2250941516-1\input\breezo\data\asimages\{2b40ea28-0d33-40dc-850c-dde57ba412db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fd01ab-071e-4303-ae4f-dbf1b06288a8}&quot; /&gt;&lt;isInvalidForFieldText val=&quot;0&quot; /&gt;&lt;Image&gt;&lt;filename val=&quot;E:\breeze\content\14339732\2250941516-1\input\breezo\data\asimages\{e4fd01ab-071e-4303-ae4f-dbf1b06288a8}.png&quot; /&gt;&lt;left val=&quot;110&quot; /&gt;&lt;top val=&quot;132&quot; /&gt;&lt;width val=&quot;807&quot; /&gt;&lt;height val=&quot;553&quot; /&gt;&lt;hasText val=&quot;1&quot; 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02fbc4-7a4a-42ed-81dd-53a56f574654}&quot; /&gt;&lt;isInvalidForFieldText val=&quot;0&quot; /&gt;&lt;Image&gt;&lt;filename val=&quot;E:\breeze\content\14339732\2250941516-1\input\breezo\data\asimages\{3202fbc4-7a4a-42ed-81dd-53a56f574654}.png&quot; /&gt;&lt;left val=&quot;260&quot; /&gt;&lt;top val=&quot;54&quot; /&gt;&lt;width val=&quot;443&quot; /&gt;&lt;height val=&quot;46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208f2de-49c1-489a-aed8-d2edf5196750}&quot; /&gt;&lt;isInvalidForFieldText val=&quot;0&quot; /&gt;&lt;Image&gt;&lt;filename val=&quot;E:\breeze\content\14339732\2250941516-1\input\breezo\data\asimages\{f208f2de-49c1-489a-aed8-d2edf5196750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a1f763-0ba6-42bc-b157-41ba04582309}&quot; /&gt;&lt;isInvalidForFieldText val=&quot;0&quot; /&gt;&lt;Image&gt;&lt;filename val=&quot;E:\breeze\content\14339732\2250941516-1\input\breezo\data\asimages\{64a1f763-0ba6-42bc-b157-41ba04582309}.png&quot; /&gt;&lt;left val=&quot;73&quot; /&gt;&lt;top val=&quot;126&quot; /&gt;&lt;width val=&quot;835&quot; /&gt;&lt;height val=&quot;488&quot; /&gt;&lt;hasText val=&quot;1&quot; 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5c740a-c71a-41f9-9250-d7005ad72feb}&quot; /&gt;&lt;isInvalidForFieldText val=&quot;0&quot; /&gt;&lt;Image&gt;&lt;filename val=&quot;E:\breeze\content\14339732\2250941516-1\input\breezo\data\asimages\{345c740a-c71a-41f9-9250-d7005ad72feb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b52b706-0069-49d9-b0c0-74642909bc50}&quot; /&gt;&lt;isInvalidForFieldText val=&quot;0&quot; /&gt;&lt;Image&gt;&lt;filename val=&quot;E:\breeze\content\14339732\2250941516-1\input\breezo\data\asimages\{4b52b706-0069-49d9-b0c0-74642909bc50}.png&quot; /&gt;&lt;left val=&quot;145&quot; /&gt;&lt;top val=&quot;54&quot; /&gt;&lt;width val=&quot;670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6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d3ce303-313f-4740-b628-dd52a249bd8d}&quot; /&gt;&lt;isInvalidForFieldText val=&quot;0&quot; /&gt;&lt;Image&gt;&lt;filename val=&quot;E:\breeze\content\14339732\2250941516-1\input\breezo\data\asimages\{6d3ce303-313f-4740-b628-dd52a249bd8d}.png&quot; /&gt;&lt;left val=&quot;78&quot; /&gt;&lt;top val=&quot;196&quot; /&gt;&lt;width val=&quot;823&quot; /&gt;&lt;height val=&quot;347&quot; /&gt;&lt;hasText val=&quot;1&quot; 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355dcc-91c5-4bd4-ad57-561cea2184f4}&quot; /&gt;&lt;isInvalidForFieldText val=&quot;0&quot; /&gt;&lt;Image&gt;&lt;filename val=&quot;E:\breeze\content\14339732\2250941516-1\input\breezo\data\asimages\{8f355dcc-91c5-4bd4-ad57-561cea2184f4}.png&quot; /&gt;&lt;left val=&quot;102&quot; /&gt;&lt;top val=&quot;54&quot; /&gt;&lt;width val=&quot;763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f11728-eff8-4f4e-8dcd-316fac18daeb}&quot; /&gt;&lt;isInvalidForFieldText val=&quot;0&quot; /&gt;&lt;Image&gt;&lt;filename val=&quot;E:\breeze\content\14339732\2250941516-1\input\breezo\data\asimages\{aaf11728-eff8-4f4e-8dcd-316fac18daeb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abc373-f353-4167-8a6b-df0e0b949103}&quot; /&gt;&lt;isInvalidForFieldText val=&quot;0&quot; /&gt;&lt;Image&gt;&lt;filename val=&quot;E:\breeze\content\14339732\2250941516-1\input\breezo\data\asimages\{07abc373-f353-4167-8a6b-df0e0b949103}.png&quot; /&gt;&lt;left val=&quot;44&quot; /&gt;&lt;top val=&quot;124&quot; /&gt;&lt;width val=&quot;906&quot; /&gt;&lt;height val=&quot;557&quot; /&gt;&lt;hasText val=&quot;1&quot; 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605af4-febc-4cb1-8133-98b943b0e3a9}&quot; /&gt;&lt;isInvalidForFieldText val=&quot;0&quot; /&gt;&lt;Image&gt;&lt;filename val=&quot;E:\breeze\content\14339732\2250941516-1\input\breezo\data\asimages\{c2605af4-febc-4cb1-8133-98b943b0e3a9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3b85a6-51c6-41a3-9902-94eb935544de}&quot; /&gt;&lt;isInvalidForFieldText val=&quot;0&quot; /&gt;&lt;Image&gt;&lt;filename val=&quot;E:\breeze\content\14339732\2250941516-1\input\breezo\data\asimages\{2a3b85a6-51c6-41a3-9902-94eb935544de}.png&quot; /&gt;&lt;left val=&quot;200&quot; /&gt;&lt;top val=&quot;54&quot; /&gt;&lt;width val=&quot;567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13d6fb9-1eb3-4e0b-8ff7-3c89981d66c3}&quot; /&gt;&lt;isInvalidForFieldText val=&quot;0&quot; /&gt;&lt;Image&gt;&lt;filename val=&quot;E:\breeze\content\14339732\2250941516-1\input\breezo\data\asimages\{e13d6fb9-1eb3-4e0b-8ff7-3c89981d66c3}.png&quot; /&gt;&lt;left val=&quot;50&quot; /&gt;&lt;top val=&quot;124&quot; /&gt;&lt;width val=&quot;903&quot; /&gt;&lt;height val=&quot;541&quot; /&gt;&lt;hasText val=&quot;1&quot; 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95103e-b95b-4044-a1f9-25ca4bea0747}&quot; /&gt;&lt;isInvalidForFieldText val=&quot;0&quot; /&gt;&lt;Image&gt;&lt;filename val=&quot;E:\breeze\content\14339732\2250941516-1\input\breezo\data\asimages\{cb95103e-b95b-4044-a1f9-25ca4bea0747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4bf29d2-f4fc-44be-a266-8578e4299ea3}&quot; /&gt;&lt;isInvalidForFieldText val=&quot;0&quot; /&gt;&lt;Image&gt;&lt;filename val=&quot;E:\breeze\content\14339732\2250941516-1\input\breezo\data\asimages\{04bf29d2-f4fc-44be-a266-8578e4299ea3}.png&quot; /&gt;&lt;left val=&quot;332&quot; /&gt;&lt;top val=&quot;54&quot; /&gt;&lt;width val=&quot;29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17f1bcb-d1f3-4e24-86dd-7e7174d1d946}&quot; /&gt;&lt;isInvalidForFieldText val=&quot;0&quot; /&gt;&lt;Image&gt;&lt;filename val=&quot;E:\breeze\content\14339732\2250941516-1\input\breezo\data\asimages\{117f1bcb-d1f3-4e24-86dd-7e7174d1d946}.png&quot; /&gt;&lt;left val=&quot;52&quot; /&gt;&lt;top val=&quot;110&quot; /&gt;&lt;width val=&quot;878&quot; /&gt;&lt;height val=&quot;568&quot; /&gt;&lt;hasText val=&quot;1&quot; 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de0f7ef-fb6e-4b8d-8d21-4de5d6dcf036}&quot; /&gt;&lt;isInvalidForFieldText val=&quot;0&quot; /&gt;&lt;Image&gt;&lt;filename val=&quot;E:\breeze\content\14339732\2250941516-1\input\breezo\data\asimages\{bde0f7ef-fb6e-4b8d-8d21-4de5d6dcf036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f2d43f-6c00-4d50-b54b-f9cb23323014}&quot; /&gt;&lt;isInvalidForFieldText val=&quot;0&quot; /&gt;&lt;Image&gt;&lt;filename val=&quot;E:\breeze\content\14339732\2250941516-1\input\breezo\data\asimages\{7cf2d43f-6c00-4d50-b54b-f9cb23323014}.png&quot; /&gt;&lt;left val=&quot;261&quot; /&gt;&lt;top val=&quot;54&quot; /&gt;&lt;width val=&quot;443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8e4a3f-eddf-4710-81c7-051769c0b958}&quot; /&gt;&lt;isInvalidForFieldText val=&quot;0&quot; /&gt;&lt;Image&gt;&lt;filename val=&quot;E:\breeze\content\14339732\2250941516-1\input\breezo\data\asimages\{2d8e4a3f-eddf-4710-81c7-051769c0b958}.png&quot; /&gt;&lt;left val=&quot;65&quot; /&gt;&lt;top val=&quot;124&quot; /&gt;&lt;width val=&quot;851&quot; /&gt;&lt;height val=&quot;561&quot; /&gt;&lt;hasText val=&quot;1&quot; 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c2f156-88cf-4084-9b7b-0b4811c1ce67}&quot; /&gt;&lt;isInvalidForFieldText val=&quot;0&quot; /&gt;&lt;Image&gt;&lt;filename val=&quot;E:\breeze\content\14339732\2250941516-1\input\breezo\data\asimages\{75c2f156-88cf-4084-9b7b-0b4811c1ce67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0bf555-547d-4543-9bd5-aaf54a441157}&quot; /&gt;&lt;isInvalidForFieldText val=&quot;0&quot; /&gt;&lt;Image&gt;&lt;filename val=&quot;E:\breeze\content\14339732\2250941516-1\input\breezo\data\asimages\{5e0bf555-547d-4543-9bd5-aaf54a441157}.png&quot; /&gt;&lt;left val=&quot;267&quot; /&gt;&lt;top val=&quot;54&quot; /&gt;&lt;width val=&quot;426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1e8748-cdf9-4843-b527-26be16008fcf}&quot; /&gt;&lt;isInvalidForFieldText val=&quot;0&quot; /&gt;&lt;Image&gt;&lt;filename val=&quot;E:\breeze\content\14339732\2250941516-1\input\breezo\data\asimages\{cb1e8748-cdf9-4843-b527-26be16008fcf}.png&quot; /&gt;&lt;left val=&quot;695&quot; /&gt;&lt;top val=&quot;567&quot; /&gt;&lt;width val=&quot;205&quot; /&gt;&lt;height val=&quot;117&quot; /&gt;&lt;hasText val=&quot;1&quot; 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80faf-9cb1-4bac-824d-b382e70c79ad}&quot; /&gt;&lt;isInvalidForFieldText val=&quot;0&quot; /&gt;&lt;Image&gt;&lt;filename val=&quot;E:\breeze\content\14339732\2250941516-1\input\breezo\data\asimages\{bfb80faf-9cb1-4bac-824d-b382e70c79ad}.png&quot; /&gt;&lt;left val=&quot;44&quot; /&gt;&lt;top val=&quot;112&quot; /&gt;&lt;width val=&quot;909&quot; /&gt;&lt;height val=&quot;576&quot; /&gt;&lt;hasText val=&quot;1&quot; 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2e5604f-c22a-4522-bb60-47cf6fa5bf50}&quot; /&gt;&lt;isInvalidForFieldText val=&quot;0&quot; /&gt;&lt;Image&gt;&lt;filename val=&quot;E:\breeze\content\14339732\2250941516-1\input\breezo\data\asimages\{22e5604f-c22a-4522-bb60-47cf6fa5bf50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5f3910-77fd-4644-8e23-546201488c36}&quot; /&gt;&lt;isInvalidForFieldText val=&quot;0&quot; /&gt;&lt;Image&gt;&lt;filename val=&quot;E:\breeze\content\14339732\2250941516-1\input\breezo\data\asimages\{1d5f3910-77fd-4644-8e23-546201488c36}.png&quot; /&gt;&lt;left val=&quot;294&quot; /&gt;&lt;top val=&quot;54&quot; /&gt;&lt;width val=&quot;375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df51a4-1d54-4ffc-b13b-8e21c4296c7b}&quot; /&gt;&lt;isInvalidForFieldText val=&quot;0&quot; /&gt;&lt;Image&gt;&lt;filename val=&quot;E:\breeze\content\14339732\2250941516-1\input\breezo\data\asimages\{d9df51a4-1d54-4ffc-b13b-8e21c4296c7b}.png&quot; /&gt;&lt;left val=&quot;50&quot; /&gt;&lt;top val=&quot;126&quot; /&gt;&lt;width val=&quot;879&quot; /&gt;&lt;height val=&quot;535&quot; /&gt;&lt;hasText val=&quot;1&quot; 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50a4b8-56c6-46a8-9f3c-4120848f0ddc}&quot; /&gt;&lt;isInvalidForFieldText val=&quot;0&quot; /&gt;&lt;Image&gt;&lt;filename val=&quot;E:\breeze\content\14339732\2250941516-1\input\breezo\data\asimages\{f950a4b8-56c6-46a8-9f3c-4120848f0ddc}.jpg&quot; /&gt;&lt;left val=&quot;0&quot; /&gt;&lt;top val=&quot;0&quot; /&gt;&lt;width val=&quot;960&quot; /&gt;&lt;height val=&quot;720&quot; /&gt;&lt;hasText val=&quot;1&quot; 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6f01e73-70bc-4013-bf96-cf7b191a1708}&quot; /&gt;&lt;isInvalidForFieldText val=&quot;0&quot; /&gt;&lt;Image&gt;&lt;filename val=&quot;E:\breeze\content\14339732\2250941516-1\input\breezo\data\asimages\{d6f01e73-70bc-4013-bf96-cf7b191a1708}.png&quot; /&gt;&lt;left val=&quot;514&quot; /&gt;&lt;top val=&quot;592&quot; /&gt;&lt;width val=&quot;420&quot; /&gt;&lt;height val=&quot;25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41b8e3-66e1-4f24-8ee0-97338f7c0f2e}&quot; /&gt;&lt;isInvalidForFieldText val=&quot;0&quot; /&gt;&lt;Image&gt;&lt;filename val=&quot;E:\breeze\content\14339732\2250941516-1\input\breezo\data\asimages\{fa41b8e3-66e1-4f24-8ee0-97338f7c0f2e}.png&quot; /&gt;&lt;left val=&quot;0&quot; /&gt;&lt;top val=&quot;0&quot; /&gt;&lt;width val=&quot;960&quot; /&gt;&lt;height val=&quot;720&quot; /&gt;&lt;hasText val=&quot;1&quot; 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f2f15c-380b-49dc-a10a-db9061fd8465}&quot; /&gt;&lt;isInvalidForFieldText val=&quot;0&quot; /&gt;&lt;Image&gt;&lt;filename val=&quot;E:\breeze\content\14339732\2250941516-1\input\breezo\data\asimages\{44f2f15c-380b-49dc-a10a-db9061fd8465}.png&quot; /&gt;&lt;left val=&quot;364&quot; /&gt;&lt;top val=&quot;54&quot; /&gt;&lt;width val=&quot;23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fe34d8-5a92-4b33-a4c9-6ecb5cf28534}&quot; /&gt;&lt;isInvalidForFieldText val=&quot;0&quot; /&gt;&lt;Image&gt;&lt;filename val=&quot;E:\breeze\content\14339732\2250941516-1\input\breezo\data\asimages\{abfe34d8-5a92-4b33-a4c9-6ecb5cf28534}.png&quot; /&gt;&lt;left val=&quot;66&quot; /&gt;&lt;top val=&quot;216&quot; /&gt;&lt;width val=&quot;831&quot; /&gt;&lt;height val=&quot;273&quot; /&gt;&lt;hasText val=&quot;1&quot; /&gt;&lt;/Image&gt;&lt;/ThreeDShapeInfo&gt;"/>
  <p:tag name="PRESENTER_SHAPETEXTINFO" val="&lt;ShapeTextInfo&gt;&lt;TableIndex row=&quot;-1&quot; col=&quot;-1&quot;&gt;&lt;linesCount val=&quot;1&quot; /&gt;&lt;lineCharCount val=&quot;184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4b2ef1f-7299-4a1a-85a1-7cd562e5e9ae}&quot; /&gt;&lt;isInvalidForFieldText val=&quot;0&quot; /&gt;&lt;Image&gt;&lt;filename val=&quot;E:\breeze\content\14339732\2250941516-1\input\breezo\data\asimages\{24b2ef1f-7299-4a1a-85a1-7cd562e5e9ae}.jpg&quot; /&gt;&lt;left val=&quot;0&quot; /&gt;&lt;top val=&quot;0&quot; /&gt;&lt;width val=&quot;960&quot; /&gt;&lt;height val=&quot;720&quot; /&gt;&lt;hasText val=&quot;1&quot; 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4ea3e3-e620-414e-ac1e-fa0dae354af6}&quot; /&gt;&lt;isInvalidForFieldText val=&quot;0&quot; /&gt;&lt;Image&gt;&lt;filename val=&quot;E:\breeze\content\14339732\2250941516-1\input\breezo\data\asimages\{504ea3e3-e620-414e-ac1e-fa0dae354af6}.png&quot; /&gt;&lt;left val=&quot;94&quot; /&gt;&lt;top val=&quot;70&quot; /&gt;&lt;width val=&quot;18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aee3d37-3b6d-48f4-8406-528ab702c358}&quot; /&gt;&lt;isInvalidForFieldText val=&quot;0&quot; /&gt;&lt;Image&gt;&lt;filename val=&quot;E:\breeze\content\14339732\2250941516-1\input\breezo\data\asimages\{8aee3d37-3b6d-48f4-8406-528ab702c358}.png&quot; /&gt;&lt;left val=&quot;32&quot; /&gt;&lt;top val=&quot;169&quot; /&gt;&lt;width val=&quot;301&quot; /&gt;&lt;height val=&quot;265&quot; /&gt;&lt;hasText val=&quot;1&quot; /&gt;&lt;/Image&gt;&lt;/ThreeDShapeInfo&gt;"/>
  <p:tag name="PRESENTER_SHAPETEXTINFO" val="&lt;ShapeTextInfo&gt;&lt;TableIndex row=&quot;-1&quot; col=&quot;-1&quot;&gt;&lt;linesCount val=&quot;5&quot; /&gt;&lt;lineCharCount val=&quot;29&quot; /&gt;&lt;lineCharCount val=&quot;1&quot; /&gt;&lt;lineCharCount val=&quot;47&quot; /&gt;&lt;lineCharCount val=&quot;1&quot; /&gt;&lt;lineCharCount val=&quot;9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a844da-8195-4d05-a9ef-33df5dbb15fa}&quot; /&gt;&lt;isInvalidForFieldText val=&quot;0&quot; /&gt;&lt;Image&gt;&lt;filename val=&quot;E:\breeze\content\14339732\2250941516-1\input\breezo\data\asimages\{d2a844da-8195-4d05-a9ef-33df5dbb15fa}.png&quot; /&gt;&lt;left val=&quot;298&quot; /&gt;&lt;top val=&quot;56&quot; /&gt;&lt;width val=&quot;36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d04d83-43f3-492c-8b8c-9db8d5c36df3}&quot; /&gt;&lt;isInvalidForFieldText val=&quot;0&quot; /&gt;&lt;Image&gt;&lt;filename val=&quot;E:\breeze\content\14339732\2250941516-1\input\breezo\data\asimages\{25d04d83-43f3-492c-8b8c-9db8d5c36df3}.png&quot; /&gt;&lt;left val=&quot;631&quot; /&gt;&lt;top val=&quot;543&quot; /&gt;&lt;width val=&quot;297&quot; /&gt;&lt;height val=&quot;14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718dae-4026-4ddb-93a4-669424db68b1}&quot; /&gt;&lt;isInvalidForFieldText val=&quot;0&quot; /&gt;&lt;Image&gt;&lt;filename val=&quot;E:\breeze\content\14339732\2250941516-1\input\breezo\data\asimages\{0d718dae-4026-4ddb-93a4-669424db68b1}.png&quot; /&gt;&lt;left val=&quot;116&quot; /&gt;&lt;top val=&quot;108&quot; /&gt;&lt;width val=&quot;747&quot; /&gt;&lt;height val=&quot;572&quot; /&gt;&lt;hasText val=&quot;1&quot; 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c9931c-0bb3-4804-9b2a-50d18366b09d}&quot; /&gt;&lt;isInvalidForFieldText val=&quot;0&quot; /&gt;&lt;Image&gt;&lt;filename val=&quot;E:\breeze\content\14339732\2250941516-1\input\breezo\data\asimages\{65c9931c-0bb3-4804-9b2a-50d18366b09d}.png&quot; /&gt;&lt;left val=&quot;122&quot; /&gt;&lt;top val=&quot;678&quot; /&gt;&lt;width val=&quot;781&quot; /&gt;&lt;height val=&quot;18&quot; /&gt;&lt;hasText val=&quot;1&quot; /&gt;&lt;/Image&gt;&lt;/ThreeDShapeInfo&gt;"/>
  <p:tag name="PRESENTER_SHAPETEXTINFO" val="&lt;ShapeTextInfo&gt;&lt;TableIndex row=&quot;-1&quot; col=&quot;-1&quot;&gt;&lt;linesCount val=&quot;1&quot; /&gt;&lt;lineCharCount val=&quot;99&quot; 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c080dd5-bbab-4f25-81a8-5d468343e981}&quot; /&gt;&lt;isInvalidForFieldText val=&quot;0&quot; /&gt;&lt;Image&gt;&lt;filename val=&quot;E:\breeze\content\14339732\2250941516-1\input\breezo\data\asimages\{bc080dd5-bbab-4f25-81a8-5d468343e981}.png&quot; /&gt;&lt;left val=&quot;79&quot; /&gt;&lt;top val=&quot;668&quot; /&gt;&lt;width val=&quot;34&quot; /&gt;&lt;height val=&quot;33&quot; /&gt;&lt;hasText val=&quot;1&quot; 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1f1a83-6238-4822-a1ed-c0064582caae}&quot; /&gt;&lt;isInvalidForFieldText val=&quot;0&quot; /&gt;&lt;Image&gt;&lt;filename val=&quot;E:\breeze\content\14339732\2250941516-1\input\breezo\data\asimages\{ab1f1a83-6238-4822-a1ed-c0064582caae}.png&quot; /&gt;&lt;left val=&quot;284&quot; /&gt;&lt;top val=&quot;54&quot; /&gt;&lt;width val=&quot;397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3bdff9-eece-4943-9854-b9fc05bef37b}&quot; /&gt;&lt;isInvalidForFieldText val=&quot;0&quot; /&gt;&lt;Image&gt;&lt;filename val=&quot;E:\breeze\content\14339732\2250941516-1\input\breezo\data\asimages\{0f3bdff9-eece-4943-9854-b9fc05bef37b}.png&quot; /&gt;&lt;left val=&quot;703&quot; /&gt;&lt;top val=&quot;86&quot; /&gt;&lt;width val=&quot;227&quot; /&gt;&lt;height val=&quot;220&quot; /&gt;&lt;hasText val=&quot;1&quot; /&gt;&lt;/Image&gt;&lt;/ThreeDShapeInfo&gt;"/>
  <p:tag name="PRESENTER_SHAPETEXTINFO" val="&lt;ShapeTextInfo&gt;&lt;TableIndex row=&quot;-1&quot; col=&quot;-1&quot;&gt;&lt;linesCount val=&quot;1&quot; /&gt;&lt;lineCharCount val=&quot;64&quot; 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8ee818-6ef7-4b1c-a6fe-73ab8fa6c885}&quot; /&gt;&lt;isInvalidForFieldText val=&quot;0&quot; /&gt;&lt;Image&gt;&lt;filename val=&quot;E:\breeze\content\14339732\2250941516-1\input\breezo\data\asimages\{128ee818-6ef7-4b1c-a6fe-73ab8fa6c885}.png&quot; /&gt;&lt;left val=&quot;466&quot; /&gt;&lt;top val=&quot;152&quot; /&gt;&lt;width val=&quot;209&quot; /&gt;&lt;height val=&quot;197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5febc7-4cd9-4784-a54b-962023a7bb53}&quot; /&gt;&lt;isInvalidForFieldText val=&quot;0&quot; /&gt;&lt;Image&gt;&lt;filename val=&quot;E:\breeze\content\14339732\2250941516-1\input\breezo\data\asimages\{6f5febc7-4cd9-4784-a54b-962023a7bb53}.png&quot; /&gt;&lt;left val=&quot;466&quot; /&gt;&lt;top val=&quot;408&quot; /&gt;&lt;width val=&quot;201&quot; /&gt;&lt;height val=&quot;219&quot; /&gt;&lt;hasText val=&quot;1&quot; /&gt;&lt;/Image&gt;&lt;/ThreeDShapeInfo&gt;"/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a3da4e-1783-44cb-ae0d-5082efb6eaac}&quot; /&gt;&lt;isInvalidForFieldText val=&quot;0&quot; /&gt;&lt;Image&gt;&lt;filename val=&quot;E:\breeze\content\14339732\2250941516-1\input\breezo\data\asimages\{1ba3da4e-1783-44cb-ae0d-5082efb6eaac}.png&quot; /&gt;&lt;left val=&quot;700&quot; /&gt;&lt;top val=&quot;376&quot; /&gt;&lt;width val=&quot;226&quot; /&gt;&lt;height val=&quot;165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751e5ce-f659-4983-9cb6-bc5950ee0fcd}&quot; /&gt;&lt;isInvalidForFieldText val=&quot;0&quot; /&gt;&lt;Image&gt;&lt;filename val=&quot;E:\breeze\content\14339732\2250941516-1\input\breezo\data\asimages\{b751e5ce-f659-4983-9cb6-bc5950ee0fcd}.png&quot; /&gt;&lt;left val=&quot;70&quot; /&gt;&lt;top val=&quot;485&quot; /&gt;&lt;width val=&quot;333&quot; /&gt;&lt;height val=&quot;181&quot; /&gt;&lt;hasText val=&quot;1&quot; /&gt;&lt;/Image&gt;&lt;/ThreeDShapeInfo&gt;"/>
  <p:tag name="PRESENTER_SHAPETEXTINFO" val="&lt;ShapeTextInfo&gt;&lt;TableIndex row=&quot;-1&quot; col=&quot;-1&quot;&gt;&lt;linesCount val=&quot;1&quot; /&gt;&lt;lineCharCount val=&quot;62&quot; 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158b5b-af10-4d39-a90c-04ee1d570203}&quot; /&gt;&lt;isInvalidForFieldText val=&quot;0&quot; /&gt;&lt;Image&gt;&lt;filename val=&quot;E:\breeze\content\14339732\2250941516-1\input\breezo\data\asimages\{af158b5b-af10-4d39-a90c-04ee1d570203}.png&quot; /&gt;&lt;left val=&quot;100&quot; /&gt;&lt;top val=&quot;136&quot; /&gt;&lt;width val=&quot;323&quot; /&gt;&lt;height val=&quot;287&quot; /&gt;&lt;hasText val=&quot;1&quot; 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5db41e6-716f-45f0-8c70-d3c53fc44a20}&quot; /&gt;&lt;isInvalidForFieldText val=&quot;0&quot; /&gt;&lt;Image&gt;&lt;filename val=&quot;E:\breeze\content\14339732\2250941516-1\input\breezo\data\asimages\{45db41e6-716f-45f0-8c70-d3c53fc44a20}.png&quot; /&gt;&lt;left val=&quot;84&quot; /&gt;&lt;top val=&quot;54&quot; /&gt;&lt;width val=&quot;797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f1e3279-6011-4206-bba7-34f3f43074ca}&quot; /&gt;&lt;isInvalidForFieldText val=&quot;0&quot; /&gt;&lt;Image&gt;&lt;filename val=&quot;E:\breeze\content\14339732\2250941516-1\input\breezo\data\asimages\{2f1e3279-6011-4206-bba7-34f3f43074ca}.png&quot; /&gt;&lt;left val=&quot;105&quot; /&gt;&lt;top val=&quot;180&quot; /&gt;&lt;width val=&quot;779&quot; /&gt;&lt;height val=&quot;478&quot; /&gt;&lt;hasText val=&quot;1&quot; /&gt;&lt;/Image&gt;&lt;/ThreeDShapeInfo&gt;"/>
  <p:tag name="PRESENTER_SHAPETEXTINFO" val="&lt;ShapeTextInfo&gt;&lt;TableIndex row=&quot;-1&quot; col=&quot;-1&quot;&gt;&lt;linesCount val=&quot;13&quot; /&gt;&lt;lineCharCount val=&quot;213&quot; /&gt;&lt;lineCharCount val=&quot;12&quot; /&gt;&lt;lineCharCount val=&quot;87&quot; /&gt;&lt;lineCharCount val=&quot;163&quot; /&gt;&lt;lineCharCount val=&quot;146&quot; /&gt;&lt;lineCharCount val=&quot;75&quot; /&gt;&lt;lineCharCount val=&quot;109&quot; /&gt;&lt;lineCharCount val=&quot;95&quot; /&gt;&lt;lineCharCount val=&quot;60&quot; /&gt;&lt;lineCharCount val=&quot;84&quot; /&gt;&lt;lineCharCount val=&quot;89&quot; /&gt;&lt;lineCharCount val=&quot;38&quot; /&gt;&lt;lineCharCount val=&quot;89&quot; 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89d6ef-e381-4bbc-901b-02d7d923aa8f}&quot; /&gt;&lt;isInvalidForFieldText val=&quot;0&quot; /&gt;&lt;Image&gt;&lt;filename val=&quot;E:\breeze\content\14339732\2250941516-1\input\breezo\data\asimages\{5289d6ef-e381-4bbc-901b-02d7d923aa8f}.png&quot; /&gt;&lt;left val=&quot;84&quot; /&gt;&lt;top val=&quot;54&quot; /&gt;&lt;width val=&quot;797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3f16ff-5f57-437f-af93-af94fe55b40b}&quot; /&gt;&lt;isInvalidForFieldText val=&quot;0&quot; /&gt;&lt;Image&gt;&lt;filename val=&quot;E:\breeze\content\14339732\2250941516-1\input\breezo\data\asimages\{db3f16ff-5f57-437f-af93-af94fe55b40b}.png&quot; /&gt;&lt;left val=&quot;106&quot; /&gt;&lt;top val=&quot;182&quot; /&gt;&lt;width val=&quot;422&quot; /&gt;&lt;height val=&quot;448&quot; /&gt;&lt;hasText val=&quot;1&quot; /&gt;&lt;/Image&gt;&lt;/ThreeDShapeInfo&gt;"/>
  <p:tag name="PRESENTER_SHAPETEXTINFO" val="&lt;ShapeTextInfo&gt;&lt;TableIndex row=&quot;-1&quot; col=&quot;-1&quot;&gt;&lt;linesCount val=&quot;12&quot; /&gt;&lt;lineCharCount val=&quot;14&quot; /&gt;&lt;lineCharCount val=&quot;1&quot; /&gt;&lt;lineCharCount val=&quot;45&quot; /&gt;&lt;lineCharCount val=&quot;21&quot; /&gt;&lt;lineCharCount val=&quot;19&quot; /&gt;&lt;lineCharCount val=&quot;20&quot; /&gt;&lt;lineCharCount val=&quot;22&quot; /&gt;&lt;lineCharCount val=&quot;21&quot; /&gt;&lt;lineCharCount val=&quot;32&quot; /&gt;&lt;lineCharCount val=&quot;24&quot; /&gt;&lt;lineCharCount val=&quot;14&quot; /&gt;&lt;lineCharCount val=&quot;19&quot; 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6f2d9c-7959-4354-b8a0-f78fa7d4e24e}&quot; /&gt;&lt;isInvalidForFieldText val=&quot;0&quot; /&gt;&lt;Image&gt;&lt;filename val=&quot;E:\breeze\content\14339732\2250941516-1\input\breezo\data\asimages\{a86f2d9c-7959-4354-b8a0-f78fa7d4e24e}.png&quot; /&gt;&lt;left val=&quot;104&quot; /&gt;&lt;top val=&quot;286&quot; /&gt;&lt;width val=&quot;284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d8858eb-6077-42a6-ba46-e8385b7ae82b}&quot; /&gt;&lt;isInvalidForFieldText val=&quot;0&quot; /&gt;&lt;Image&gt;&lt;filename val=&quot;E:\breeze\content\14339732\2250941516-1\input\breezo\data\asimages\{bd8858eb-6077-42a6-ba46-e8385b7ae82b}.png&quot; /&gt;&lt;left val=&quot;125&quot; /&gt;&lt;top val=&quot;54&quot; /&gt;&lt;width val=&quot;71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5708e0-3c17-4932-962a-941e8d470094}&quot; /&gt;&lt;isInvalidForFieldText val=&quot;0&quot; /&gt;&lt;Image&gt;&lt;filename val=&quot;E:\breeze\content\14339732\2250941516-1\input\breezo\data\asimages\{735708e0-3c17-4932-962a-941e8d470094}.png&quot; /&gt;&lt;left val=&quot;106&quot; /&gt;&lt;top val=&quot;180&quot; /&gt;&lt;width val=&quot;777&quot; /&gt;&lt;height val=&quot;331&quot; /&gt;&lt;hasText val=&quot;1&quot; /&gt;&lt;/Image&gt;&lt;/ThreeDShapeInfo&gt;"/>
  <p:tag name="PRESENTER_SHAPETEXTINFO" val="&lt;ShapeTextInfo&gt;&lt;TableIndex row=&quot;-1&quot; col=&quot;-1&quot;&gt;&lt;linesCount val=&quot;7&quot; /&gt;&lt;lineCharCount val=&quot;163&quot; /&gt;&lt;lineCharCount val=&quot;1&quot; /&gt;&lt;lineCharCount val=&quot;75&quot; /&gt;&lt;lineCharCount val=&quot;109&quot; /&gt;&lt;lineCharCount val=&quot;95&quot; /&gt;&lt;lineCharCount val=&quot;60&quot; /&gt;&lt;lineCharCount val=&quot;84&quot; 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7f63610-0fbf-4b4d-8dc9-8b1bbbc0b639}&quot; /&gt;&lt;isInvalidForFieldText val=&quot;0&quot; /&gt;&lt;Image&gt;&lt;filename val=&quot;E:\breeze\content\14339732\2250941516-1\input\breezo\data\asimages\{77f63610-0fbf-4b4d-8dc9-8b1bbbc0b639}.png&quot; /&gt;&lt;left val=&quot;242&quot; /&gt;&lt;top val=&quot;54&quot; /&gt;&lt;width val=&quot;47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22f98d-c870-45dc-bc08-4113b9ea1ccd}&quot; /&gt;&lt;isInvalidForFieldText val=&quot;0&quot; /&gt;&lt;Image&gt;&lt;filename val=&quot;E:\breeze\content\14339732\2250941516-1\input\breezo\data\asimages\{f622f98d-c870-45dc-bc08-4113b9ea1ccd}.png&quot; /&gt;&lt;left val=&quot;105&quot; /&gt;&lt;top val=&quot;180&quot; /&gt;&lt;width val=&quot;601&quot; /&gt;&lt;height val=&quot;275&quot; /&gt;&lt;hasText val=&quot;1&quot; /&gt;&lt;/Image&gt;&lt;/ThreeDShapeInfo&gt;"/>
  <p:tag name="PRESENTER_SHAPETEXTINFO" val="&lt;ShapeTextInfo&gt;&lt;TableIndex row=&quot;-1&quot; col=&quot;-1&quot;&gt;&lt;linesCount val=&quot;4&quot; /&gt;&lt;lineCharCount val=&quot;87&quot; /&gt;&lt;lineCharCount val=&quot;1&quot; /&gt;&lt;lineCharCount val=&quot;78&quot; /&gt;&lt;lineCharCount val=&quot;1&quot; 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7c1fc1-4c73-47a6-a005-4d255406fda8}&quot; /&gt;&lt;isInvalidForFieldText val=&quot;0&quot; /&gt;&lt;Image&gt;&lt;filename val=&quot;E:\breeze\content\14339732\2250941516-1\input\breezo\data\asimages\{847c1fc1-4c73-47a6-a005-4d255406fda8}.png&quot; /&gt;&lt;left val=&quot;104&quot; /&gt;&lt;top val=&quot;248&quot; /&gt;&lt;width val=&quot;452&quot; /&gt;&lt;height val=&quot;3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2c06fb-eb7a-4318-badd-38ea34ec854a}&quot; /&gt;&lt;isInvalidForFieldText val=&quot;0&quot; /&gt;&lt;Image&gt;&lt;filename val=&quot;E:\breeze\content\14339732\2250941516-1\input\breezo\data\asimages\{b22c06fb-eb7a-4318-badd-38ea34ec854a}.png&quot; /&gt;&lt;left val=&quot;695&quot; /&gt;&lt;top val=&quot;567&quot; /&gt;&lt;width val=&quot;205&quot; /&gt;&lt;height val=&quot;117&quot; /&gt;&lt;hasText val=&quot;1&quot; 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0ea86a-6994-4f4a-98aa-f9e35398083b}&quot; /&gt;&lt;isInvalidForFieldText val=&quot;0&quot; /&gt;&lt;Image&gt;&lt;filename val=&quot;E:\breeze\content\14339732\2250941516-1\input\breezo\data\asimages\{210ea86a-6994-4f4a-98aa-f9e35398083b}.png&quot; /&gt;&lt;left val=&quot;104&quot; /&gt;&lt;top val=&quot;416&quot; /&gt;&lt;width val=&quot;43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c17c6b-24af-4c97-96a5-5548ffe84ffe}&quot; /&gt;&lt;isInvalidForFieldText val=&quot;0&quot; /&gt;&lt;Image&gt;&lt;filename val=&quot;E:\breeze\content\14339732\2250941516-1\input\breezo\data\asimages\{b2c17c6b-24af-4c97-96a5-5548ffe84ffe}.png&quot; /&gt;&lt;left val=&quot;335&quot; /&gt;&lt;top val=&quot;287&quot; /&gt;&lt;width val=&quot;295&quot; /&gt;&lt;height val=&quot;59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783038-dd30-4b2a-b3b4-93b10ea9bef5}&quot; /&gt;&lt;isInvalidForFieldText val=&quot;0&quot; /&gt;&lt;Image&gt;&lt;filename val=&quot;E:\breeze\content\14339732\2250941516-1\input\breezo\data\asimages\{8e783038-dd30-4b2a-b3b4-93b10ea9bef5}.png&quot; /&gt;&lt;left val=&quot;304&quot; /&gt;&lt;top val=&quot;285&quot; /&gt;&lt;width val=&quot;355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28ef5c-bdc7-4a43-b33f-6d0638d1d3cb}&quot; /&gt;&lt;isInvalidForFieldText val=&quot;0&quot; /&gt;&lt;Image&gt;&lt;filename val=&quot;E:\breeze\content\14339732\2250941516-1\input\breezo\data\asimages\{a928ef5c-bdc7-4a43-b33f-6d0638d1d3cb}.png&quot; /&gt;&lt;left val=&quot;262&quot; /&gt;&lt;top val=&quot;54&quot; /&gt;&lt;width val=&quot;44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4c6ca1-3d1e-49bd-afbd-9416f7340d6e}&quot; /&gt;&lt;isInvalidForFieldText val=&quot;0&quot; /&gt;&lt;Image&gt;&lt;filename val=&quot;E:\breeze\content\14339732\2250941516-1\input\breezo\data\asimages\{304c6ca1-3d1e-49bd-afbd-9416f7340d6e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73f81f0-6d63-422c-afe1-63b1bb3588b2}&quot; /&gt;&lt;isInvalidForFieldText val=&quot;0&quot; /&gt;&lt;Image&gt;&lt;filename val=&quot;E:\breeze\content\14339732\2250941516-1\input\breezo\data\asimages\{b73f81f0-6d63-422c-afe1-63b1bb3588b2}.png&quot; /&gt;&lt;left val=&quot;45&quot; /&gt;&lt;top val=&quot;124&quot; /&gt;&lt;width val=&quot;890&quot; /&gt;&lt;height val=&quot;543&quot; /&gt;&lt;hasText val=&quot;1&quot; 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5f7c2c-8ece-4584-ac4f-b25c47e03ac1}&quot; /&gt;&lt;isInvalidForFieldText val=&quot;0&quot; /&gt;&lt;Image&gt;&lt;filename val=&quot;E:\breeze\content\14339732\2250941516-1\input\breezo\data\asimages\{9e5f7c2c-8ece-4584-ac4f-b25c47e03ac1}.png&quot; /&gt;&lt;left val=&quot;228&quot; /&gt;&lt;top val=&quot;54&quot; /&gt;&lt;width val=&quot;507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bedbf0-3885-4434-aee5-f284c7715ccd}&quot; /&gt;&lt;isInvalidForFieldText val=&quot;0&quot; /&gt;&lt;Image&gt;&lt;filename val=&quot;E:\breeze\content\14339732\2250941516-1\input\breezo\data\asimages\{62bedbf0-3885-4434-aee5-f284c7715ccd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6733ba-1bf1-4ece-8234-a5e317cbcfa5}&quot; /&gt;&lt;isInvalidForFieldText val=&quot;0&quot; /&gt;&lt;Image&gt;&lt;filename val=&quot;E:\breeze\content\14339732\2250941516-1\input\breezo\data\asimages\{336733ba-1bf1-4ece-8234-a5e317cbcfa5}.png&quot; /&gt;&lt;left val=&quot;40&quot; /&gt;&lt;top val=&quot;124&quot; /&gt;&lt;width val=&quot;899&quot; /&gt;&lt;height val=&quot;557&quot; /&gt;&lt;hasText val=&quot;1&quot; 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b7171d-fcbe-4905-a22d-a62a682e8ee8}&quot; /&gt;&lt;isInvalidForFieldText val=&quot;0&quot; /&gt;&lt;Image&gt;&lt;filename val=&quot;E:\breeze\content\14339732\2250941516-1\input\breezo\data\asimages\{d7b7171d-fcbe-4905-a22d-a62a682e8ee8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716ee5-9ee9-4c8b-a9d4-611241027bc5}&quot; /&gt;&lt;isInvalidForFieldText val=&quot;0&quot; /&gt;&lt;Image&gt;&lt;filename val=&quot;E:\breeze\content\14339732\2250941516-1\input\breezo\data\asimages\{c8716ee5-9ee9-4c8b-a9d4-611241027bc5}.png&quot; /&gt;&lt;left val=&quot;246&quot; /&gt;&lt;top val=&quot;54&quot; /&gt;&lt;width val=&quot;470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6ed294-b556-4df0-b0d7-98ea7955063d}&quot; /&gt;&lt;isInvalidForFieldText val=&quot;0&quot; /&gt;&lt;Image&gt;&lt;filename val=&quot;E:\breeze\content\14339732\2250941516-1\input\breezo\data\asimages\{306ed294-b556-4df0-b0d7-98ea7955063d}.png&quot; /&gt;&lt;left val=&quot;70&quot; /&gt;&lt;top val=&quot;117&quot; /&gt;&lt;width val=&quot;878&quot; /&gt;&lt;height val=&quot;545&quot; /&gt;&lt;hasText val=&quot;1&quot; 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490132-643b-47ff-888f-92ff0e07ce66}&quot; /&gt;&lt;isInvalidForFieldText val=&quot;0&quot; /&gt;&lt;Image&gt;&lt;filename val=&quot;E:\breeze\content\14339732\2250941516-1\input\breezo\data\asimages\{c8490132-643b-47ff-888f-92ff0e07ce66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e91641-5a20-439c-9415-b5f5320120ab}&quot; /&gt;&lt;isInvalidForFieldText val=&quot;0&quot; /&gt;&lt;Image&gt;&lt;filename val=&quot;E:\breeze\content\14339732\2250941516-1\input\breezo\data\asimages\{19e91641-5a20-439c-9415-b5f5320120ab}.png&quot; /&gt;&lt;left val=&quot;238&quot; /&gt;&lt;top val=&quot;54&quot; /&gt;&lt;width val=&quot;490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4d1ff8-11bf-4c56-a814-1b449f1e946b}&quot; /&gt;&lt;isInvalidForFieldText val=&quot;0&quot; /&gt;&lt;Image&gt;&lt;filename val=&quot;E:\breeze\content\14339732\2250941516-1\input\breezo\data\asimages\{834d1ff8-11bf-4c56-a814-1b449f1e946b}.png&quot; /&gt;&lt;left val=&quot;45&quot; /&gt;&lt;top val=&quot;124&quot; /&gt;&lt;width val=&quot;905&quot; /&gt;&lt;height val=&quot;569&quot; /&gt;&lt;hasText val=&quot;1&quot; 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78dbb6-4ccf-409d-87a0-e321117b6ebc}&quot; /&gt;&lt;isInvalidForFieldText val=&quot;0&quot; /&gt;&lt;Image&gt;&lt;filename val=&quot;E:\breeze\content\14339732\2250941516-1\input\breezo\data\asimages\{e378dbb6-4ccf-409d-87a0-e321117b6ebc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b0dba3-a999-4906-9596-74803a4e0305}&quot; /&gt;&lt;isInvalidForFieldText val=&quot;0&quot; /&gt;&lt;Image&gt;&lt;filename val=&quot;E:\breeze\content\14339732\2250941516-1\input\breezo\data\asimages\{38b0dba3-a999-4906-9596-74803a4e0305}.png&quot; /&gt;&lt;left val=&quot;166&quot; /&gt;&lt;top val=&quot;54&quot; /&gt;&lt;width val=&quot;63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4e2dbf-0995-4ef1-adb0-b381914b1ecf}&quot; /&gt;&lt;isInvalidForFieldText val=&quot;0&quot; /&gt;&lt;Image&gt;&lt;filename val=&quot;E:\breeze\content\14339732\2250941516-1\input\breezo\data\asimages\{514e2dbf-0995-4ef1-adb0-b381914b1ecf}.png&quot; /&gt;&lt;left val=&quot;169&quot; /&gt;&lt;top val=&quot;140&quot; /&gt;&lt;width val=&quot;654&quot; /&gt;&lt;height val=&quot;499&quot; /&gt;&lt;hasText val=&quot;1&quot; 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403c80-ebc0-4219-8a04-b72b800cfb91}&quot; /&gt;&lt;isInvalidForFieldText val=&quot;0&quot; /&gt;&lt;Image&gt;&lt;filename val=&quot;E:\breeze\content\14339732\2250941516-1\input\breezo\data\asimages\{7f403c80-ebc0-4219-8a04-b72b800cfb91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f9eb15-4564-4dc3-96e1-f4b713648c61}&quot; /&gt;&lt;isInvalidForFieldText val=&quot;0&quot; /&gt;&lt;Image&gt;&lt;filename val=&quot;E:\breeze\content\14339732\2250941516-1\input\breezo\data\asimages\{dff9eb15-4564-4dc3-96e1-f4b713648c61}.png&quot; /&gt;&lt;left val=&quot;81&quot; /&gt;&lt;top val=&quot;54&quot; /&gt;&lt;width val=&quot;798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e7474c-e950-46fe-886d-580adac46036}&quot; /&gt;&lt;isInvalidForFieldText val=&quot;0&quot; /&gt;&lt;Image&gt;&lt;filename val=&quot;E:\breeze\content\14339732\2250941516-1\input\breezo\data\asimages\{9de7474c-e950-46fe-886d-580adac46036}.png&quot; /&gt;&lt;left val=&quot;58&quot; /&gt;&lt;top val=&quot;240&quot; /&gt;&lt;width val=&quot;862&quot; /&gt;&lt;height val=&quot;304&quot; /&gt;&lt;hasText val=&quot;1&quot; 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492DB8-6E89-4F93-8BED-69DBDC18264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2b487234-2a61-45b0-86e3-998bf12a0e9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a1ba486-ff2f-4459-80ac-1ab5aa17f82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6578</TotalTime>
  <Words>574</Words>
  <Application>Microsoft Office PowerPoint</Application>
  <PresentationFormat>On-screen Show (4:3)</PresentationFormat>
  <Paragraphs>102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1_Ripple</vt:lpstr>
      <vt:lpstr>Office Theme</vt:lpstr>
      <vt:lpstr>PowerPoint Presentation</vt:lpstr>
      <vt:lpstr>Challenge</vt:lpstr>
      <vt:lpstr>Agenda</vt:lpstr>
      <vt:lpstr>CareerOneStop</vt:lpstr>
      <vt:lpstr>Customer Needs</vt:lpstr>
      <vt:lpstr>Path 4: New Skills and Knowledge</vt:lpstr>
      <vt:lpstr>Path 4: New Skills and Knowledge</vt:lpstr>
      <vt:lpstr>Objective 3: Research Options</vt:lpstr>
      <vt:lpstr>Contact Information</vt:lpstr>
      <vt:lpstr>Questions</vt:lpstr>
      <vt:lpstr>Screenshots</vt:lpstr>
      <vt:lpstr>Occupation Profile </vt:lpstr>
      <vt:lpstr>What’s Right for Me?</vt:lpstr>
      <vt:lpstr>Short-Term Training</vt:lpstr>
      <vt:lpstr>Local Training Finder</vt:lpstr>
      <vt:lpstr>College Scorecard Website</vt:lpstr>
      <vt:lpstr>Training Provider Results Website</vt:lpstr>
      <vt:lpstr>Certification Finder</vt:lpstr>
      <vt:lpstr>Certification Detail</vt:lpstr>
      <vt:lpstr>Apprenticeship.gov Website</vt:lpstr>
      <vt:lpstr>Professional Associations Finder</vt:lpstr>
      <vt:lpstr>Find Money for Training</vt:lpstr>
      <vt:lpstr>Financial Aid</vt:lpstr>
      <vt:lpstr>Scholarship Finder</vt:lpstr>
      <vt:lpstr>Scholarship Detail</vt:lpstr>
      <vt:lpstr>Career Advisors</vt:lpstr>
    </vt:vector>
  </TitlesOfParts>
  <Company>MN-DEED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and COS</dc:title>
  <dc:creator>Mike Ellsworth</dc:creator>
  <cp:lastModifiedBy>Tenner, Kelly (DEED)</cp:lastModifiedBy>
  <cp:revision>407</cp:revision>
  <cp:lastPrinted>2021-02-16T15:45:13Z</cp:lastPrinted>
  <dcterms:created xsi:type="dcterms:W3CDTF">2007-04-17T16:38:40Z</dcterms:created>
  <dcterms:modified xsi:type="dcterms:W3CDTF">2021-03-02T19:12:23Z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